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320" r:id="rId5"/>
    <p:sldId id="282" r:id="rId6"/>
    <p:sldId id="968" r:id="rId7"/>
    <p:sldId id="973" r:id="rId8"/>
    <p:sldId id="970" r:id="rId9"/>
  </p:sldIdLst>
  <p:sldSz cx="12192000" cy="6858000"/>
  <p:notesSz cx="6797675" cy="9928225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120"/>
    <a:srgbClr val="51565C"/>
    <a:srgbClr val="555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Cartagena Vime" userId="1f31330b-2229-4c7a-a3d0-1166371778d2" providerId="ADAL" clId="{59DEA63E-F317-4EDD-92A4-C2123D98B329}"/>
    <pc:docChg chg="undo custSel addSld delSld modSld sldOrd">
      <pc:chgData name="Sandra Cartagena Vime" userId="1f31330b-2229-4c7a-a3d0-1166371778d2" providerId="ADAL" clId="{59DEA63E-F317-4EDD-92A4-C2123D98B329}" dt="2025-04-23T12:04:54.823" v="750" actId="478"/>
      <pc:docMkLst>
        <pc:docMk/>
      </pc:docMkLst>
      <pc:sldChg chg="modSp mod">
        <pc:chgData name="Sandra Cartagena Vime" userId="1f31330b-2229-4c7a-a3d0-1166371778d2" providerId="ADAL" clId="{59DEA63E-F317-4EDD-92A4-C2123D98B329}" dt="2025-04-23T10:49:31.721" v="249" actId="207"/>
        <pc:sldMkLst>
          <pc:docMk/>
          <pc:sldMk cId="1501838651" sldId="282"/>
        </pc:sldMkLst>
        <pc:spChg chg="mod">
          <ac:chgData name="Sandra Cartagena Vime" userId="1f31330b-2229-4c7a-a3d0-1166371778d2" providerId="ADAL" clId="{59DEA63E-F317-4EDD-92A4-C2123D98B329}" dt="2025-04-23T10:49:31.721" v="249" actId="207"/>
          <ac:spMkLst>
            <pc:docMk/>
            <pc:sldMk cId="1501838651" sldId="282"/>
            <ac:spMk id="3" creationId="{3C80D9A9-8CA1-F130-F603-3241D7A4DD36}"/>
          </ac:spMkLst>
        </pc:spChg>
      </pc:sldChg>
      <pc:sldChg chg="modSp mod">
        <pc:chgData name="Sandra Cartagena Vime" userId="1f31330b-2229-4c7a-a3d0-1166371778d2" providerId="ADAL" clId="{59DEA63E-F317-4EDD-92A4-C2123D98B329}" dt="2025-04-23T11:56:06.287" v="704" actId="1076"/>
        <pc:sldMkLst>
          <pc:docMk/>
          <pc:sldMk cId="404241106" sldId="320"/>
        </pc:sldMkLst>
        <pc:spChg chg="mod">
          <ac:chgData name="Sandra Cartagena Vime" userId="1f31330b-2229-4c7a-a3d0-1166371778d2" providerId="ADAL" clId="{59DEA63E-F317-4EDD-92A4-C2123D98B329}" dt="2025-04-23T11:56:06.287" v="704" actId="1076"/>
          <ac:spMkLst>
            <pc:docMk/>
            <pc:sldMk cId="404241106" sldId="320"/>
            <ac:spMk id="8" creationId="{00000000-0000-0000-0000-000000000000}"/>
          </ac:spMkLst>
        </pc:spChg>
      </pc:sldChg>
      <pc:sldChg chg="del">
        <pc:chgData name="Sandra Cartagena Vime" userId="1f31330b-2229-4c7a-a3d0-1166371778d2" providerId="ADAL" clId="{59DEA63E-F317-4EDD-92A4-C2123D98B329}" dt="2025-04-23T11:43:51.088" v="696" actId="47"/>
        <pc:sldMkLst>
          <pc:docMk/>
          <pc:sldMk cId="3543172040" sldId="965"/>
        </pc:sldMkLst>
      </pc:sldChg>
      <pc:sldChg chg="addSp modSp del mod">
        <pc:chgData name="Sandra Cartagena Vime" userId="1f31330b-2229-4c7a-a3d0-1166371778d2" providerId="ADAL" clId="{59DEA63E-F317-4EDD-92A4-C2123D98B329}" dt="2025-04-23T11:43:48.992" v="695" actId="47"/>
        <pc:sldMkLst>
          <pc:docMk/>
          <pc:sldMk cId="1093438869" sldId="966"/>
        </pc:sldMkLst>
      </pc:sldChg>
      <pc:sldChg chg="del ord">
        <pc:chgData name="Sandra Cartagena Vime" userId="1f31330b-2229-4c7a-a3d0-1166371778d2" providerId="ADAL" clId="{59DEA63E-F317-4EDD-92A4-C2123D98B329}" dt="2025-04-23T11:44:10.037" v="697" actId="47"/>
        <pc:sldMkLst>
          <pc:docMk/>
          <pc:sldMk cId="3820236701" sldId="967"/>
        </pc:sldMkLst>
      </pc:sldChg>
      <pc:sldChg chg="addSp delSp modSp mod">
        <pc:chgData name="Sandra Cartagena Vime" userId="1f31330b-2229-4c7a-a3d0-1166371778d2" providerId="ADAL" clId="{59DEA63E-F317-4EDD-92A4-C2123D98B329}" dt="2025-04-23T12:04:54.823" v="750" actId="478"/>
        <pc:sldMkLst>
          <pc:docMk/>
          <pc:sldMk cId="3883471661" sldId="968"/>
        </pc:sldMkLst>
        <pc:spChg chg="add mod">
          <ac:chgData name="Sandra Cartagena Vime" userId="1f31330b-2229-4c7a-a3d0-1166371778d2" providerId="ADAL" clId="{59DEA63E-F317-4EDD-92A4-C2123D98B329}" dt="2025-04-23T12:04:44.233" v="748" actId="1076"/>
          <ac:spMkLst>
            <pc:docMk/>
            <pc:sldMk cId="3883471661" sldId="968"/>
            <ac:spMk id="3" creationId="{33DCFF9C-AF91-9B53-433E-F5564AF25B9F}"/>
          </ac:spMkLst>
        </pc:spChg>
        <pc:spChg chg="mod">
          <ac:chgData name="Sandra Cartagena Vime" userId="1f31330b-2229-4c7a-a3d0-1166371778d2" providerId="ADAL" clId="{59DEA63E-F317-4EDD-92A4-C2123D98B329}" dt="2025-04-23T11:33:39.943" v="647" actId="207"/>
          <ac:spMkLst>
            <pc:docMk/>
            <pc:sldMk cId="3883471661" sldId="968"/>
            <ac:spMk id="5" creationId="{DA098CAD-971E-A070-DF2F-D4CCF56A3611}"/>
          </ac:spMkLst>
        </pc:spChg>
      </pc:sldChg>
      <pc:sldChg chg="addSp delSp modSp add del mod">
        <pc:chgData name="Sandra Cartagena Vime" userId="1f31330b-2229-4c7a-a3d0-1166371778d2" providerId="ADAL" clId="{59DEA63E-F317-4EDD-92A4-C2123D98B329}" dt="2025-04-23T11:55:57.092" v="703" actId="47"/>
        <pc:sldMkLst>
          <pc:docMk/>
          <pc:sldMk cId="75207548" sldId="969"/>
        </pc:sldMkLst>
      </pc:sldChg>
      <pc:sldChg chg="addSp delSp modSp add mod">
        <pc:chgData name="Sandra Cartagena Vime" userId="1f31330b-2229-4c7a-a3d0-1166371778d2" providerId="ADAL" clId="{59DEA63E-F317-4EDD-92A4-C2123D98B329}" dt="2025-04-23T11:55:32.794" v="701" actId="14100"/>
        <pc:sldMkLst>
          <pc:docMk/>
          <pc:sldMk cId="2105101327" sldId="970"/>
        </pc:sldMkLst>
        <pc:spChg chg="mod">
          <ac:chgData name="Sandra Cartagena Vime" userId="1f31330b-2229-4c7a-a3d0-1166371778d2" providerId="ADAL" clId="{59DEA63E-F317-4EDD-92A4-C2123D98B329}" dt="2025-04-23T11:00:16.956" v="277" actId="1076"/>
          <ac:spMkLst>
            <pc:docMk/>
            <pc:sldMk cId="2105101327" sldId="970"/>
            <ac:spMk id="2" creationId="{B8C3E02A-2666-207D-4588-78DFAA766623}"/>
          </ac:spMkLst>
        </pc:spChg>
        <pc:spChg chg="mod">
          <ac:chgData name="Sandra Cartagena Vime" userId="1f31330b-2229-4c7a-a3d0-1166371778d2" providerId="ADAL" clId="{59DEA63E-F317-4EDD-92A4-C2123D98B329}" dt="2025-04-23T11:37:33.431" v="694" actId="113"/>
          <ac:spMkLst>
            <pc:docMk/>
            <pc:sldMk cId="2105101327" sldId="970"/>
            <ac:spMk id="4" creationId="{3E5A8190-4573-0227-EFD0-A09213883AFC}"/>
          </ac:spMkLst>
        </pc:spChg>
        <pc:spChg chg="add mod">
          <ac:chgData name="Sandra Cartagena Vime" userId="1f31330b-2229-4c7a-a3d0-1166371778d2" providerId="ADAL" clId="{59DEA63E-F317-4EDD-92A4-C2123D98B329}" dt="2025-04-23T11:37:00.937" v="689" actId="1076"/>
          <ac:spMkLst>
            <pc:docMk/>
            <pc:sldMk cId="2105101327" sldId="970"/>
            <ac:spMk id="5" creationId="{6E5BF812-82B8-A59C-1F82-3629FC2B631D}"/>
          </ac:spMkLst>
        </pc:spChg>
        <pc:spChg chg="add mod">
          <ac:chgData name="Sandra Cartagena Vime" userId="1f31330b-2229-4c7a-a3d0-1166371778d2" providerId="ADAL" clId="{59DEA63E-F317-4EDD-92A4-C2123D98B329}" dt="2025-04-23T11:31:21.874" v="626" actId="21"/>
          <ac:spMkLst>
            <pc:docMk/>
            <pc:sldMk cId="2105101327" sldId="970"/>
            <ac:spMk id="7" creationId="{15FD580A-98FF-5712-F339-63324A46D384}"/>
          </ac:spMkLst>
        </pc:spChg>
        <pc:spChg chg="mod">
          <ac:chgData name="Sandra Cartagena Vime" userId="1f31330b-2229-4c7a-a3d0-1166371778d2" providerId="ADAL" clId="{59DEA63E-F317-4EDD-92A4-C2123D98B329}" dt="2025-04-23T11:26:06.223" v="541"/>
          <ac:spMkLst>
            <pc:docMk/>
            <pc:sldMk cId="2105101327" sldId="970"/>
            <ac:spMk id="8" creationId="{85091B63-19A5-4C75-8DE6-EA02A02622F1}"/>
          </ac:spMkLst>
        </pc:spChg>
        <pc:spChg chg="add mod">
          <ac:chgData name="Sandra Cartagena Vime" userId="1f31330b-2229-4c7a-a3d0-1166371778d2" providerId="ADAL" clId="{59DEA63E-F317-4EDD-92A4-C2123D98B329}" dt="2025-04-23T11:36:49.302" v="686" actId="14100"/>
          <ac:spMkLst>
            <pc:docMk/>
            <pc:sldMk cId="2105101327" sldId="970"/>
            <ac:spMk id="9" creationId="{1AE4397B-D8D1-412A-7E23-0FCA4D58FC68}"/>
          </ac:spMkLst>
        </pc:spChg>
        <pc:spChg chg="add mod">
          <ac:chgData name="Sandra Cartagena Vime" userId="1f31330b-2229-4c7a-a3d0-1166371778d2" providerId="ADAL" clId="{59DEA63E-F317-4EDD-92A4-C2123D98B329}" dt="2025-04-23T11:44:41.107" v="698" actId="1076"/>
          <ac:spMkLst>
            <pc:docMk/>
            <pc:sldMk cId="2105101327" sldId="970"/>
            <ac:spMk id="10" creationId="{AF56BF24-5BF0-E57B-A2D0-9E14448FCC52}"/>
          </ac:spMkLst>
        </pc:spChg>
        <pc:picChg chg="add mod">
          <ac:chgData name="Sandra Cartagena Vime" userId="1f31330b-2229-4c7a-a3d0-1166371778d2" providerId="ADAL" clId="{59DEA63E-F317-4EDD-92A4-C2123D98B329}" dt="2025-04-23T11:55:32.794" v="701" actId="14100"/>
          <ac:picMkLst>
            <pc:docMk/>
            <pc:sldMk cId="2105101327" sldId="970"/>
            <ac:picMk id="11" creationId="{12E86C73-EA77-BAB0-01EF-2FD53875A12D}"/>
          </ac:picMkLst>
        </pc:picChg>
      </pc:sldChg>
      <pc:sldChg chg="delSp modSp add del mod ord">
        <pc:chgData name="Sandra Cartagena Vime" userId="1f31330b-2229-4c7a-a3d0-1166371778d2" providerId="ADAL" clId="{59DEA63E-F317-4EDD-92A4-C2123D98B329}" dt="2025-04-23T11:15:56.551" v="382" actId="47"/>
        <pc:sldMkLst>
          <pc:docMk/>
          <pc:sldMk cId="3642506655" sldId="971"/>
        </pc:sldMkLst>
      </pc:sldChg>
      <pc:sldChg chg="addSp delSp modSp add del mod">
        <pc:chgData name="Sandra Cartagena Vime" userId="1f31330b-2229-4c7a-a3d0-1166371778d2" providerId="ADAL" clId="{59DEA63E-F317-4EDD-92A4-C2123D98B329}" dt="2025-04-23T11:55:54.682" v="702" actId="47"/>
        <pc:sldMkLst>
          <pc:docMk/>
          <pc:sldMk cId="1947871511" sldId="972"/>
        </pc:sldMkLst>
      </pc:sldChg>
      <pc:sldChg chg="addSp modSp add mod ord">
        <pc:chgData name="Sandra Cartagena Vime" userId="1f31330b-2229-4c7a-a3d0-1166371778d2" providerId="ADAL" clId="{59DEA63E-F317-4EDD-92A4-C2123D98B329}" dt="2025-04-23T11:57:23.593" v="707" actId="167"/>
        <pc:sldMkLst>
          <pc:docMk/>
          <pc:sldMk cId="826289232" sldId="973"/>
        </pc:sldMkLst>
        <pc:spChg chg="mod">
          <ac:chgData name="Sandra Cartagena Vime" userId="1f31330b-2229-4c7a-a3d0-1166371778d2" providerId="ADAL" clId="{59DEA63E-F317-4EDD-92A4-C2123D98B329}" dt="2025-04-23T11:35:31.903" v="671" actId="1076"/>
          <ac:spMkLst>
            <pc:docMk/>
            <pc:sldMk cId="826289232" sldId="973"/>
            <ac:spMk id="3" creationId="{430B766C-A775-F9F3-1745-5CA92F405B1C}"/>
          </ac:spMkLst>
        </pc:spChg>
        <pc:spChg chg="mod">
          <ac:chgData name="Sandra Cartagena Vime" userId="1f31330b-2229-4c7a-a3d0-1166371778d2" providerId="ADAL" clId="{59DEA63E-F317-4EDD-92A4-C2123D98B329}" dt="2025-04-23T11:35:52.456" v="676" actId="14100"/>
          <ac:spMkLst>
            <pc:docMk/>
            <pc:sldMk cId="826289232" sldId="973"/>
            <ac:spMk id="4" creationId="{7640A6B7-A6EF-0AB1-E4C0-5DEE16AD6473}"/>
          </ac:spMkLst>
        </pc:spChg>
        <pc:spChg chg="mod">
          <ac:chgData name="Sandra Cartagena Vime" userId="1f31330b-2229-4c7a-a3d0-1166371778d2" providerId="ADAL" clId="{59DEA63E-F317-4EDD-92A4-C2123D98B329}" dt="2025-04-23T11:33:20.885" v="646" actId="1076"/>
          <ac:spMkLst>
            <pc:docMk/>
            <pc:sldMk cId="826289232" sldId="973"/>
            <ac:spMk id="5" creationId="{3D0D8BE9-D108-4697-A827-C208D6127ACB}"/>
          </ac:spMkLst>
        </pc:spChg>
        <pc:spChg chg="add mod ord">
          <ac:chgData name="Sandra Cartagena Vime" userId="1f31330b-2229-4c7a-a3d0-1166371778d2" providerId="ADAL" clId="{59DEA63E-F317-4EDD-92A4-C2123D98B329}" dt="2025-04-23T11:57:23.593" v="707" actId="167"/>
          <ac:spMkLst>
            <pc:docMk/>
            <pc:sldMk cId="826289232" sldId="973"/>
            <ac:spMk id="6" creationId="{6E2C4711-E1D4-56E5-CE81-4196EBA24829}"/>
          </ac:spMkLst>
        </pc:spChg>
        <pc:picChg chg="mod">
          <ac:chgData name="Sandra Cartagena Vime" userId="1f31330b-2229-4c7a-a3d0-1166371778d2" providerId="ADAL" clId="{59DEA63E-F317-4EDD-92A4-C2123D98B329}" dt="2025-04-23T11:35:47.790" v="675" actId="1076"/>
          <ac:picMkLst>
            <pc:docMk/>
            <pc:sldMk cId="826289232" sldId="973"/>
            <ac:picMk id="1028" creationId="{D4BEE3DF-6AE1-6AE1-F613-C123A0D6C1D9}"/>
          </ac:picMkLst>
        </pc:picChg>
      </pc:sldChg>
    </pc:docChg>
  </pc:docChgLst>
  <pc:docChgLst>
    <pc:chgData name="Marta Bergés Vaquer" userId="378a534b-5cb1-40df-a527-9170cc5d2935" providerId="ADAL" clId="{4D246B70-93B4-4D6B-AB2A-99988BE1E3F5}"/>
    <pc:docChg chg="modSld">
      <pc:chgData name="Marta Bergés Vaquer" userId="378a534b-5cb1-40df-a527-9170cc5d2935" providerId="ADAL" clId="{4D246B70-93B4-4D6B-AB2A-99988BE1E3F5}" dt="2025-04-25T07:01:35.032" v="21" actId="6549"/>
      <pc:docMkLst>
        <pc:docMk/>
      </pc:docMkLst>
      <pc:sldChg chg="modSp mod">
        <pc:chgData name="Marta Bergés Vaquer" userId="378a534b-5cb1-40df-a527-9170cc5d2935" providerId="ADAL" clId="{4D246B70-93B4-4D6B-AB2A-99988BE1E3F5}" dt="2025-04-25T07:01:35.032" v="21" actId="6549"/>
        <pc:sldMkLst>
          <pc:docMk/>
          <pc:sldMk cId="826289232" sldId="973"/>
        </pc:sldMkLst>
        <pc:spChg chg="mod">
          <ac:chgData name="Marta Bergés Vaquer" userId="378a534b-5cb1-40df-a527-9170cc5d2935" providerId="ADAL" clId="{4D246B70-93B4-4D6B-AB2A-99988BE1E3F5}" dt="2025-04-25T07:01:35.032" v="21" actId="6549"/>
          <ac:spMkLst>
            <pc:docMk/>
            <pc:sldMk cId="826289232" sldId="973"/>
            <ac:spMk id="4" creationId="{7640A6B7-A6EF-0AB1-E4C0-5DEE16AD6473}"/>
          </ac:spMkLst>
        </pc:spChg>
      </pc:sldChg>
    </pc:docChg>
  </pc:docChgLst>
  <pc:docChgLst>
    <pc:chgData name="Sandra Cartagena Vime" userId="1f31330b-2229-4c7a-a3d0-1166371778d2" providerId="ADAL" clId="{294E6AD7-9577-45CC-9D88-049FA335F6AF}"/>
    <pc:docChg chg="undo custSel addSld delSld modSld">
      <pc:chgData name="Sandra Cartagena Vime" userId="1f31330b-2229-4c7a-a3d0-1166371778d2" providerId="ADAL" clId="{294E6AD7-9577-45CC-9D88-049FA335F6AF}" dt="2025-04-23T10:23:01.425" v="214" actId="47"/>
      <pc:docMkLst>
        <pc:docMk/>
      </pc:docMkLst>
      <pc:sldChg chg="addSp delSp modSp add mod">
        <pc:chgData name="Sandra Cartagena Vime" userId="1f31330b-2229-4c7a-a3d0-1166371778d2" providerId="ADAL" clId="{294E6AD7-9577-45CC-9D88-049FA335F6AF}" dt="2025-04-23T10:19:30.228" v="198" actId="255"/>
        <pc:sldMkLst>
          <pc:docMk/>
          <pc:sldMk cId="1501838651" sldId="282"/>
        </pc:sldMkLst>
        <pc:spChg chg="mod">
          <ac:chgData name="Sandra Cartagena Vime" userId="1f31330b-2229-4c7a-a3d0-1166371778d2" providerId="ADAL" clId="{294E6AD7-9577-45CC-9D88-049FA335F6AF}" dt="2025-04-23T10:19:29.306" v="197" actId="1076"/>
          <ac:spMkLst>
            <pc:docMk/>
            <pc:sldMk cId="1501838651" sldId="282"/>
            <ac:spMk id="2" creationId="{00000000-0000-0000-0000-000000000000}"/>
          </ac:spMkLst>
        </pc:spChg>
        <pc:spChg chg="add mod">
          <ac:chgData name="Sandra Cartagena Vime" userId="1f31330b-2229-4c7a-a3d0-1166371778d2" providerId="ADAL" clId="{294E6AD7-9577-45CC-9D88-049FA335F6AF}" dt="2025-04-23T10:19:30.228" v="198" actId="255"/>
          <ac:spMkLst>
            <pc:docMk/>
            <pc:sldMk cId="1501838651" sldId="282"/>
            <ac:spMk id="3" creationId="{3C80D9A9-8CA1-F130-F603-3241D7A4DD36}"/>
          </ac:spMkLst>
        </pc:spChg>
        <pc:spChg chg="mod">
          <ac:chgData name="Sandra Cartagena Vime" userId="1f31330b-2229-4c7a-a3d0-1166371778d2" providerId="ADAL" clId="{294E6AD7-9577-45CC-9D88-049FA335F6AF}" dt="2025-04-23T10:19:28.587" v="196" actId="1076"/>
          <ac:spMkLst>
            <pc:docMk/>
            <pc:sldMk cId="1501838651" sldId="282"/>
            <ac:spMk id="8" creationId="{00000000-0000-0000-0000-000000000000}"/>
          </ac:spMkLst>
        </pc:spChg>
        <pc:picChg chg="mod">
          <ac:chgData name="Sandra Cartagena Vime" userId="1f31330b-2229-4c7a-a3d0-1166371778d2" providerId="ADAL" clId="{294E6AD7-9577-45CC-9D88-049FA335F6AF}" dt="2025-04-23T10:19:27.108" v="194" actId="1076"/>
          <ac:picMkLst>
            <pc:docMk/>
            <pc:sldMk cId="1501838651" sldId="282"/>
            <ac:picMk id="7" creationId="{E1E543F9-A061-D346-939B-F4E26AFE6874}"/>
          </ac:picMkLst>
        </pc:picChg>
      </pc:sldChg>
      <pc:sldChg chg="del">
        <pc:chgData name="Sandra Cartagena Vime" userId="1f31330b-2229-4c7a-a3d0-1166371778d2" providerId="ADAL" clId="{294E6AD7-9577-45CC-9D88-049FA335F6AF}" dt="2025-04-23T10:23:01.425" v="214" actId="47"/>
        <pc:sldMkLst>
          <pc:docMk/>
          <pc:sldMk cId="3649813492" sldId="319"/>
        </pc:sldMkLst>
      </pc:sldChg>
      <pc:sldChg chg="addSp delSp modSp add mod">
        <pc:chgData name="Sandra Cartagena Vime" userId="1f31330b-2229-4c7a-a3d0-1166371778d2" providerId="ADAL" clId="{294E6AD7-9577-45CC-9D88-049FA335F6AF}" dt="2025-04-23T10:05:24.937" v="86" actId="1076"/>
        <pc:sldMkLst>
          <pc:docMk/>
          <pc:sldMk cId="404241106" sldId="320"/>
        </pc:sldMkLst>
        <pc:spChg chg="mod">
          <ac:chgData name="Sandra Cartagena Vime" userId="1f31330b-2229-4c7a-a3d0-1166371778d2" providerId="ADAL" clId="{294E6AD7-9577-45CC-9D88-049FA335F6AF}" dt="2025-04-23T10:04:52.207" v="68" actId="1076"/>
          <ac:spMkLst>
            <pc:docMk/>
            <pc:sldMk cId="404241106" sldId="320"/>
            <ac:spMk id="6" creationId="{00000000-0000-0000-0000-000000000000}"/>
          </ac:spMkLst>
        </pc:spChg>
        <pc:spChg chg="mod">
          <ac:chgData name="Sandra Cartagena Vime" userId="1f31330b-2229-4c7a-a3d0-1166371778d2" providerId="ADAL" clId="{294E6AD7-9577-45CC-9D88-049FA335F6AF}" dt="2025-04-23T10:05:24.937" v="86" actId="1076"/>
          <ac:spMkLst>
            <pc:docMk/>
            <pc:sldMk cId="404241106" sldId="320"/>
            <ac:spMk id="8" creationId="{00000000-0000-0000-0000-000000000000}"/>
          </ac:spMkLst>
        </pc:spChg>
      </pc:sldChg>
      <pc:sldChg chg="modSp del mod">
        <pc:chgData name="Sandra Cartagena Vime" userId="1f31330b-2229-4c7a-a3d0-1166371778d2" providerId="ADAL" clId="{294E6AD7-9577-45CC-9D88-049FA335F6AF}" dt="2025-04-23T10:21:24.051" v="211" actId="47"/>
        <pc:sldMkLst>
          <pc:docMk/>
          <pc:sldMk cId="2783509256" sldId="330"/>
        </pc:sldMkLst>
      </pc:sldChg>
      <pc:sldChg chg="addSp delSp modSp add del mod">
        <pc:chgData name="Sandra Cartagena Vime" userId="1f31330b-2229-4c7a-a3d0-1166371778d2" providerId="ADAL" clId="{294E6AD7-9577-45CC-9D88-049FA335F6AF}" dt="2025-04-23T10:21:16.944" v="209" actId="47"/>
        <pc:sldMkLst>
          <pc:docMk/>
          <pc:sldMk cId="2994780453" sldId="350"/>
        </pc:sldMkLst>
      </pc:sldChg>
      <pc:sldChg chg="delSp modSp del mod">
        <pc:chgData name="Sandra Cartagena Vime" userId="1f31330b-2229-4c7a-a3d0-1166371778d2" providerId="ADAL" clId="{294E6AD7-9577-45CC-9D88-049FA335F6AF}" dt="2025-04-23T10:21:18.995" v="210" actId="47"/>
        <pc:sldMkLst>
          <pc:docMk/>
          <pc:sldMk cId="101193720" sldId="951"/>
        </pc:sldMkLst>
      </pc:sldChg>
      <pc:sldChg chg="addSp delSp modSp add mod">
        <pc:chgData name="Sandra Cartagena Vime" userId="1f31330b-2229-4c7a-a3d0-1166371778d2" providerId="ADAL" clId="{294E6AD7-9577-45CC-9D88-049FA335F6AF}" dt="2025-04-23T10:19:53.575" v="204" actId="14100"/>
        <pc:sldMkLst>
          <pc:docMk/>
          <pc:sldMk cId="3883471661" sldId="968"/>
        </pc:sldMkLst>
        <pc:spChg chg="mod topLvl">
          <ac:chgData name="Sandra Cartagena Vime" userId="1f31330b-2229-4c7a-a3d0-1166371778d2" providerId="ADAL" clId="{294E6AD7-9577-45CC-9D88-049FA335F6AF}" dt="2025-04-23T10:19:53.575" v="204" actId="14100"/>
          <ac:spMkLst>
            <pc:docMk/>
            <pc:sldMk cId="3883471661" sldId="968"/>
            <ac:spMk id="5" creationId="{DA098CAD-971E-A070-DF2F-D4CCF56A3611}"/>
          </ac:spMkLst>
        </pc:spChg>
        <pc:spChg chg="mod">
          <ac:chgData name="Sandra Cartagena Vime" userId="1f31330b-2229-4c7a-a3d0-1166371778d2" providerId="ADAL" clId="{294E6AD7-9577-45CC-9D88-049FA335F6AF}" dt="2025-04-23T10:16:31.936" v="173" actId="1076"/>
          <ac:spMkLst>
            <pc:docMk/>
            <pc:sldMk cId="3883471661" sldId="968"/>
            <ac:spMk id="12" creationId="{904765C6-16C3-7A28-5BF2-75233664538B}"/>
          </ac:spMkLst>
        </pc:spChg>
        <pc:spChg chg="mod">
          <ac:chgData name="Sandra Cartagena Vime" userId="1f31330b-2229-4c7a-a3d0-1166371778d2" providerId="ADAL" clId="{294E6AD7-9577-45CC-9D88-049FA335F6AF}" dt="2025-04-23T10:16:35.960" v="175" actId="1076"/>
          <ac:spMkLst>
            <pc:docMk/>
            <pc:sldMk cId="3883471661" sldId="968"/>
            <ac:spMk id="16" creationId="{A4C1FB54-D856-ED21-88E7-55166C48837D}"/>
          </ac:spMkLst>
        </pc:spChg>
        <pc:spChg chg="mod">
          <ac:chgData name="Sandra Cartagena Vime" userId="1f31330b-2229-4c7a-a3d0-1166371778d2" providerId="ADAL" clId="{294E6AD7-9577-45CC-9D88-049FA335F6AF}" dt="2025-04-23T10:16:02.289" v="166" actId="14100"/>
          <ac:spMkLst>
            <pc:docMk/>
            <pc:sldMk cId="3883471661" sldId="968"/>
            <ac:spMk id="19" creationId="{52505BC0-EE34-B167-6F15-DB2D41152823}"/>
          </ac:spMkLst>
        </pc:spChg>
        <pc:spChg chg="mod">
          <ac:chgData name="Sandra Cartagena Vime" userId="1f31330b-2229-4c7a-a3d0-1166371778d2" providerId="ADAL" clId="{294E6AD7-9577-45CC-9D88-049FA335F6AF}" dt="2025-04-23T10:16:21.853" v="171" actId="1076"/>
          <ac:spMkLst>
            <pc:docMk/>
            <pc:sldMk cId="3883471661" sldId="968"/>
            <ac:spMk id="21" creationId="{35330BE1-3721-5515-F49E-9A4B1C58B94E}"/>
          </ac:spMkLst>
        </pc:spChg>
        <pc:grpChg chg="add mod">
          <ac:chgData name="Sandra Cartagena Vime" userId="1f31330b-2229-4c7a-a3d0-1166371778d2" providerId="ADAL" clId="{294E6AD7-9577-45CC-9D88-049FA335F6AF}" dt="2025-04-23T10:16:31.936" v="173" actId="1076"/>
          <ac:grpSpMkLst>
            <pc:docMk/>
            <pc:sldMk cId="3883471661" sldId="968"/>
            <ac:grpSpMk id="11" creationId="{0C214012-CF51-3901-B07D-BE255ED21F4D}"/>
          </ac:grpSpMkLst>
        </pc:grpChg>
        <pc:grpChg chg="mod">
          <ac:chgData name="Sandra Cartagena Vime" userId="1f31330b-2229-4c7a-a3d0-1166371778d2" providerId="ADAL" clId="{294E6AD7-9577-45CC-9D88-049FA335F6AF}" dt="2025-04-23T10:16:35.960" v="175" actId="1076"/>
          <ac:grpSpMkLst>
            <pc:docMk/>
            <pc:sldMk cId="3883471661" sldId="968"/>
            <ac:grpSpMk id="14" creationId="{D06672F7-3233-2A23-0957-0F444C37CE70}"/>
          </ac:grpSpMkLst>
        </pc:grpChg>
        <pc:grpChg chg="mod">
          <ac:chgData name="Sandra Cartagena Vime" userId="1f31330b-2229-4c7a-a3d0-1166371778d2" providerId="ADAL" clId="{294E6AD7-9577-45CC-9D88-049FA335F6AF}" dt="2025-04-23T10:15:48.755" v="165" actId="1076"/>
          <ac:grpSpMkLst>
            <pc:docMk/>
            <pc:sldMk cId="3883471661" sldId="968"/>
            <ac:grpSpMk id="17" creationId="{DD7F52E4-1D18-00D5-4BAF-AFC742DF3210}"/>
          </ac:grpSpMkLst>
        </pc:grpChg>
        <pc:grpChg chg="add mod">
          <ac:chgData name="Sandra Cartagena Vime" userId="1f31330b-2229-4c7a-a3d0-1166371778d2" providerId="ADAL" clId="{294E6AD7-9577-45CC-9D88-049FA335F6AF}" dt="2025-04-23T10:16:21.853" v="171" actId="1076"/>
          <ac:grpSpMkLst>
            <pc:docMk/>
            <pc:sldMk cId="3883471661" sldId="968"/>
            <ac:grpSpMk id="20" creationId="{3E1E43B2-7D26-A026-CD69-24E3C5DD3D19}"/>
          </ac:grpSpMkLst>
        </pc:grpChg>
        <pc:picChg chg="mod">
          <ac:chgData name="Sandra Cartagena Vime" userId="1f31330b-2229-4c7a-a3d0-1166371778d2" providerId="ADAL" clId="{294E6AD7-9577-45CC-9D88-049FA335F6AF}" dt="2025-04-23T10:16:31.936" v="173" actId="1076"/>
          <ac:picMkLst>
            <pc:docMk/>
            <pc:sldMk cId="3883471661" sldId="968"/>
            <ac:picMk id="13" creationId="{3D10DCDF-EA18-BEA4-E06A-5AC6C5E26D64}"/>
          </ac:picMkLst>
        </pc:picChg>
        <pc:picChg chg="mod">
          <ac:chgData name="Sandra Cartagena Vime" userId="1f31330b-2229-4c7a-a3d0-1166371778d2" providerId="ADAL" clId="{294E6AD7-9577-45CC-9D88-049FA335F6AF}" dt="2025-04-23T10:16:35.960" v="175" actId="1076"/>
          <ac:picMkLst>
            <pc:docMk/>
            <pc:sldMk cId="3883471661" sldId="968"/>
            <ac:picMk id="15" creationId="{0AE8F90D-C3DD-0FD5-1A0A-3609D8D534E8}"/>
          </ac:picMkLst>
        </pc:picChg>
        <pc:picChg chg="mod">
          <ac:chgData name="Sandra Cartagena Vime" userId="1f31330b-2229-4c7a-a3d0-1166371778d2" providerId="ADAL" clId="{294E6AD7-9577-45CC-9D88-049FA335F6AF}" dt="2025-04-23T10:16:02.289" v="166" actId="14100"/>
          <ac:picMkLst>
            <pc:docMk/>
            <pc:sldMk cId="3883471661" sldId="968"/>
            <ac:picMk id="18" creationId="{D61677B6-13B1-5B53-C5CD-5CDD57F4DD07}"/>
          </ac:picMkLst>
        </pc:picChg>
        <pc:picChg chg="mod">
          <ac:chgData name="Sandra Cartagena Vime" userId="1f31330b-2229-4c7a-a3d0-1166371778d2" providerId="ADAL" clId="{294E6AD7-9577-45CC-9D88-049FA335F6AF}" dt="2025-04-23T10:16:21.853" v="171" actId="1076"/>
          <ac:picMkLst>
            <pc:docMk/>
            <pc:sldMk cId="3883471661" sldId="968"/>
            <ac:picMk id="22" creationId="{D5BB5B70-AB05-BF86-9B26-FAB373E881D7}"/>
          </ac:picMkLst>
        </pc:picChg>
      </pc:sldChg>
      <pc:sldChg chg="delSp modSp add mod">
        <pc:chgData name="Sandra Cartagena Vime" userId="1f31330b-2229-4c7a-a3d0-1166371778d2" providerId="ADAL" clId="{294E6AD7-9577-45CC-9D88-049FA335F6AF}" dt="2025-04-23T10:22:41.739" v="213" actId="478"/>
        <pc:sldMkLst>
          <pc:docMk/>
          <pc:sldMk cId="75207548" sldId="969"/>
        </pc:sldMkLst>
      </pc:sldChg>
      <pc:sldMasterChg chg="delSldLayout">
        <pc:chgData name="Sandra Cartagena Vime" userId="1f31330b-2229-4c7a-a3d0-1166371778d2" providerId="ADAL" clId="{294E6AD7-9577-45CC-9D88-049FA335F6AF}" dt="2025-04-23T10:21:16.944" v="209" actId="47"/>
        <pc:sldMasterMkLst>
          <pc:docMk/>
          <pc:sldMasterMk cId="673793779" sldId="2147483648"/>
        </pc:sldMasterMkLst>
        <pc:sldLayoutChg chg="del">
          <pc:chgData name="Sandra Cartagena Vime" userId="1f31330b-2229-4c7a-a3d0-1166371778d2" providerId="ADAL" clId="{294E6AD7-9577-45CC-9D88-049FA335F6AF}" dt="2025-04-23T10:21:16.944" v="209" actId="47"/>
          <pc:sldLayoutMkLst>
            <pc:docMk/>
            <pc:sldMasterMk cId="673793779" sldId="2147483648"/>
            <pc:sldLayoutMk cId="1591945097" sldId="2147483662"/>
          </pc:sldLayoutMkLst>
        </pc:sldLayoutChg>
      </pc:sldMasterChg>
    </pc:docChg>
  </pc:docChgLst>
  <pc:docChgLst>
    <pc:chgData name="Marta Bergés Vaquer" userId="378a534b-5cb1-40df-a527-9170cc5d2935" providerId="ADAL" clId="{86758583-C369-4288-9DE1-B7A154983991}"/>
    <pc:docChg chg="undo custSel modSld">
      <pc:chgData name="Marta Bergés Vaquer" userId="378a534b-5cb1-40df-a527-9170cc5d2935" providerId="ADAL" clId="{86758583-C369-4288-9DE1-B7A154983991}" dt="2025-03-27T13:33:29.114" v="347" actId="1038"/>
      <pc:docMkLst>
        <pc:docMk/>
      </pc:docMkLst>
      <pc:sldChg chg="modSp">
        <pc:chgData name="Marta Bergés Vaquer" userId="378a534b-5cb1-40df-a527-9170cc5d2935" providerId="ADAL" clId="{86758583-C369-4288-9DE1-B7A154983991}" dt="2025-03-27T13:03:50.577" v="17" actId="1038"/>
        <pc:sldMkLst>
          <pc:docMk/>
          <pc:sldMk cId="101193720" sldId="951"/>
        </pc:sldMkLst>
      </pc:sldChg>
      <pc:sldChg chg="addSp delSp modSp mod">
        <pc:chgData name="Marta Bergés Vaquer" userId="378a534b-5cb1-40df-a527-9170cc5d2935" providerId="ADAL" clId="{86758583-C369-4288-9DE1-B7A154983991}" dt="2025-03-27T13:19:20.738" v="193" actId="1076"/>
        <pc:sldMkLst>
          <pc:docMk/>
          <pc:sldMk cId="3543172040" sldId="965"/>
        </pc:sldMkLst>
      </pc:sldChg>
      <pc:sldChg chg="addSp delSp modSp mod">
        <pc:chgData name="Marta Bergés Vaquer" userId="378a534b-5cb1-40df-a527-9170cc5d2935" providerId="ADAL" clId="{86758583-C369-4288-9DE1-B7A154983991}" dt="2025-03-27T13:30:52.335" v="284" actId="554"/>
        <pc:sldMkLst>
          <pc:docMk/>
          <pc:sldMk cId="1093438869" sldId="966"/>
        </pc:sldMkLst>
      </pc:sldChg>
      <pc:sldChg chg="addSp modSp mod">
        <pc:chgData name="Marta Bergés Vaquer" userId="378a534b-5cb1-40df-a527-9170cc5d2935" providerId="ADAL" clId="{86758583-C369-4288-9DE1-B7A154983991}" dt="2025-03-27T13:33:29.114" v="347" actId="1038"/>
        <pc:sldMkLst>
          <pc:docMk/>
          <pc:sldMk cId="3820236701" sldId="967"/>
        </pc:sldMkLst>
      </pc:sldChg>
    </pc:docChg>
  </pc:docChgLst>
  <pc:docChgLst>
    <pc:chgData name="García Leyva, Antonio" userId="401499d5-2aa6-4213-b1e9-8f54a1a109ae" providerId="ADAL" clId="{2EF1B5FE-EE67-4DEE-A996-CE18ADCE6210}"/>
    <pc:docChg chg="undo custSel addSld delSld modSld">
      <pc:chgData name="García Leyva, Antonio" userId="401499d5-2aa6-4213-b1e9-8f54a1a109ae" providerId="ADAL" clId="{2EF1B5FE-EE67-4DEE-A996-CE18ADCE6210}" dt="2023-06-02T07:07:48.812" v="144" actId="1038"/>
      <pc:docMkLst>
        <pc:docMk/>
      </pc:docMkLst>
      <pc:sldChg chg="del">
        <pc:chgData name="García Leyva, Antonio" userId="401499d5-2aa6-4213-b1e9-8f54a1a109ae" providerId="ADAL" clId="{2EF1B5FE-EE67-4DEE-A996-CE18ADCE6210}" dt="2023-06-02T07:01:07.765" v="0" actId="47"/>
        <pc:sldMkLst>
          <pc:docMk/>
          <pc:sldMk cId="2309878221" sldId="256"/>
        </pc:sldMkLst>
      </pc:sldChg>
      <pc:sldChg chg="del">
        <pc:chgData name="García Leyva, Antonio" userId="401499d5-2aa6-4213-b1e9-8f54a1a109ae" providerId="ADAL" clId="{2EF1B5FE-EE67-4DEE-A996-CE18ADCE6210}" dt="2023-06-02T07:01:26.162" v="12" actId="47"/>
        <pc:sldMkLst>
          <pc:docMk/>
          <pc:sldMk cId="4148708457" sldId="258"/>
        </pc:sldMkLst>
      </pc:sldChg>
      <pc:sldChg chg="del">
        <pc:chgData name="García Leyva, Antonio" userId="401499d5-2aa6-4213-b1e9-8f54a1a109ae" providerId="ADAL" clId="{2EF1B5FE-EE67-4DEE-A996-CE18ADCE6210}" dt="2023-06-02T07:01:27.336" v="14" actId="47"/>
        <pc:sldMkLst>
          <pc:docMk/>
          <pc:sldMk cId="732341839" sldId="276"/>
        </pc:sldMkLst>
      </pc:sldChg>
      <pc:sldChg chg="del">
        <pc:chgData name="García Leyva, Antonio" userId="401499d5-2aa6-4213-b1e9-8f54a1a109ae" providerId="ADAL" clId="{2EF1B5FE-EE67-4DEE-A996-CE18ADCE6210}" dt="2023-06-02T07:01:28.370" v="15" actId="47"/>
        <pc:sldMkLst>
          <pc:docMk/>
          <pc:sldMk cId="2344921825" sldId="277"/>
        </pc:sldMkLst>
      </pc:sldChg>
      <pc:sldChg chg="addSp delSp modSp mod">
        <pc:chgData name="García Leyva, Antonio" userId="401499d5-2aa6-4213-b1e9-8f54a1a109ae" providerId="ADAL" clId="{2EF1B5FE-EE67-4DEE-A996-CE18ADCE6210}" dt="2023-06-02T07:04:17.569" v="88"/>
        <pc:sldMkLst>
          <pc:docMk/>
          <pc:sldMk cId="3510554234" sldId="278"/>
        </pc:sldMkLst>
      </pc:sldChg>
      <pc:sldChg chg="del">
        <pc:chgData name="García Leyva, Antonio" userId="401499d5-2aa6-4213-b1e9-8f54a1a109ae" providerId="ADAL" clId="{2EF1B5FE-EE67-4DEE-A996-CE18ADCE6210}" dt="2023-06-02T07:01:29.356" v="16" actId="47"/>
        <pc:sldMkLst>
          <pc:docMk/>
          <pc:sldMk cId="3096718502" sldId="280"/>
        </pc:sldMkLst>
      </pc:sldChg>
      <pc:sldChg chg="del">
        <pc:chgData name="García Leyva, Antonio" userId="401499d5-2aa6-4213-b1e9-8f54a1a109ae" providerId="ADAL" clId="{2EF1B5FE-EE67-4DEE-A996-CE18ADCE6210}" dt="2023-06-02T07:01:41.212" v="25" actId="47"/>
        <pc:sldMkLst>
          <pc:docMk/>
          <pc:sldMk cId="3128344116" sldId="281"/>
        </pc:sldMkLst>
      </pc:sldChg>
      <pc:sldChg chg="del">
        <pc:chgData name="García Leyva, Antonio" userId="401499d5-2aa6-4213-b1e9-8f54a1a109ae" providerId="ADAL" clId="{2EF1B5FE-EE67-4DEE-A996-CE18ADCE6210}" dt="2023-06-02T07:01:38.551" v="20" actId="47"/>
        <pc:sldMkLst>
          <pc:docMk/>
          <pc:sldMk cId="2570951629" sldId="284"/>
        </pc:sldMkLst>
      </pc:sldChg>
      <pc:sldChg chg="del">
        <pc:chgData name="García Leyva, Antonio" userId="401499d5-2aa6-4213-b1e9-8f54a1a109ae" providerId="ADAL" clId="{2EF1B5FE-EE67-4DEE-A996-CE18ADCE6210}" dt="2023-06-02T07:01:39.680" v="22" actId="47"/>
        <pc:sldMkLst>
          <pc:docMk/>
          <pc:sldMk cId="1381297951" sldId="285"/>
        </pc:sldMkLst>
      </pc:sldChg>
      <pc:sldChg chg="del">
        <pc:chgData name="García Leyva, Antonio" userId="401499d5-2aa6-4213-b1e9-8f54a1a109ae" providerId="ADAL" clId="{2EF1B5FE-EE67-4DEE-A996-CE18ADCE6210}" dt="2023-06-02T07:01:41.489" v="26" actId="47"/>
        <pc:sldMkLst>
          <pc:docMk/>
          <pc:sldMk cId="3803904097" sldId="286"/>
        </pc:sldMkLst>
      </pc:sldChg>
      <pc:sldChg chg="del">
        <pc:chgData name="García Leyva, Antonio" userId="401499d5-2aa6-4213-b1e9-8f54a1a109ae" providerId="ADAL" clId="{2EF1B5FE-EE67-4DEE-A996-CE18ADCE6210}" dt="2023-06-02T07:01:26.747" v="13" actId="47"/>
        <pc:sldMkLst>
          <pc:docMk/>
          <pc:sldMk cId="2089246705" sldId="287"/>
        </pc:sldMkLst>
      </pc:sldChg>
      <pc:sldChg chg="add del">
        <pc:chgData name="García Leyva, Antonio" userId="401499d5-2aa6-4213-b1e9-8f54a1a109ae" providerId="ADAL" clId="{2EF1B5FE-EE67-4DEE-A996-CE18ADCE6210}" dt="2023-06-02T07:06:04.298" v="94" actId="47"/>
        <pc:sldMkLst>
          <pc:docMk/>
          <pc:sldMk cId="670780738" sldId="289"/>
        </pc:sldMkLst>
      </pc:sldChg>
      <pc:sldChg chg="del">
        <pc:chgData name="García Leyva, Antonio" userId="401499d5-2aa6-4213-b1e9-8f54a1a109ae" providerId="ADAL" clId="{2EF1B5FE-EE67-4DEE-A996-CE18ADCE6210}" dt="2023-06-02T07:01:37.939" v="19" actId="47"/>
        <pc:sldMkLst>
          <pc:docMk/>
          <pc:sldMk cId="2676483173" sldId="291"/>
        </pc:sldMkLst>
      </pc:sldChg>
      <pc:sldChg chg="del">
        <pc:chgData name="García Leyva, Antonio" userId="401499d5-2aa6-4213-b1e9-8f54a1a109ae" providerId="ADAL" clId="{2EF1B5FE-EE67-4DEE-A996-CE18ADCE6210}" dt="2023-06-02T07:01:30.048" v="17" actId="47"/>
        <pc:sldMkLst>
          <pc:docMk/>
          <pc:sldMk cId="2905787750" sldId="292"/>
        </pc:sldMkLst>
      </pc:sldChg>
      <pc:sldChg chg="del">
        <pc:chgData name="García Leyva, Antonio" userId="401499d5-2aa6-4213-b1e9-8f54a1a109ae" providerId="ADAL" clId="{2EF1B5FE-EE67-4DEE-A996-CE18ADCE6210}" dt="2023-06-02T07:01:39.119" v="21" actId="47"/>
        <pc:sldMkLst>
          <pc:docMk/>
          <pc:sldMk cId="3395584527" sldId="293"/>
        </pc:sldMkLst>
      </pc:sldChg>
      <pc:sldChg chg="del">
        <pc:chgData name="García Leyva, Antonio" userId="401499d5-2aa6-4213-b1e9-8f54a1a109ae" providerId="ADAL" clId="{2EF1B5FE-EE67-4DEE-A996-CE18ADCE6210}" dt="2023-06-02T07:01:36.921" v="18" actId="47"/>
        <pc:sldMkLst>
          <pc:docMk/>
          <pc:sldMk cId="807485716" sldId="295"/>
        </pc:sldMkLst>
      </pc:sldChg>
      <pc:sldChg chg="del">
        <pc:chgData name="García Leyva, Antonio" userId="401499d5-2aa6-4213-b1e9-8f54a1a109ae" providerId="ADAL" clId="{2EF1B5FE-EE67-4DEE-A996-CE18ADCE6210}" dt="2023-06-02T07:01:40.183" v="23" actId="47"/>
        <pc:sldMkLst>
          <pc:docMk/>
          <pc:sldMk cId="4016624800" sldId="296"/>
        </pc:sldMkLst>
      </pc:sldChg>
      <pc:sldChg chg="del">
        <pc:chgData name="García Leyva, Antonio" userId="401499d5-2aa6-4213-b1e9-8f54a1a109ae" providerId="ADAL" clId="{2EF1B5FE-EE67-4DEE-A996-CE18ADCE6210}" dt="2023-06-02T07:01:40.825" v="24" actId="47"/>
        <pc:sldMkLst>
          <pc:docMk/>
          <pc:sldMk cId="3883947653" sldId="297"/>
        </pc:sldMkLst>
      </pc:sldChg>
      <pc:sldChg chg="del">
        <pc:chgData name="García Leyva, Antonio" userId="401499d5-2aa6-4213-b1e9-8f54a1a109ae" providerId="ADAL" clId="{2EF1B5FE-EE67-4DEE-A996-CE18ADCE6210}" dt="2023-06-02T07:01:42.252" v="27" actId="47"/>
        <pc:sldMkLst>
          <pc:docMk/>
          <pc:sldMk cId="261711028" sldId="298"/>
        </pc:sldMkLst>
      </pc:sldChg>
      <pc:sldChg chg="del">
        <pc:chgData name="García Leyva, Antonio" userId="401499d5-2aa6-4213-b1e9-8f54a1a109ae" providerId="ADAL" clId="{2EF1B5FE-EE67-4DEE-A996-CE18ADCE6210}" dt="2023-06-02T07:01:42.291" v="28" actId="47"/>
        <pc:sldMkLst>
          <pc:docMk/>
          <pc:sldMk cId="1689604233" sldId="299"/>
        </pc:sldMkLst>
      </pc:sldChg>
      <pc:sldChg chg="del">
        <pc:chgData name="García Leyva, Antonio" userId="401499d5-2aa6-4213-b1e9-8f54a1a109ae" providerId="ADAL" clId="{2EF1B5FE-EE67-4DEE-A996-CE18ADCE6210}" dt="2023-06-02T07:01:42.314" v="29" actId="47"/>
        <pc:sldMkLst>
          <pc:docMk/>
          <pc:sldMk cId="3061071380" sldId="300"/>
        </pc:sldMkLst>
      </pc:sldChg>
      <pc:sldChg chg="del">
        <pc:chgData name="García Leyva, Antonio" userId="401499d5-2aa6-4213-b1e9-8f54a1a109ae" providerId="ADAL" clId="{2EF1B5FE-EE67-4DEE-A996-CE18ADCE6210}" dt="2023-06-02T07:01:42.330" v="30" actId="47"/>
        <pc:sldMkLst>
          <pc:docMk/>
          <pc:sldMk cId="2333269911" sldId="301"/>
        </pc:sldMkLst>
      </pc:sldChg>
      <pc:sldChg chg="del">
        <pc:chgData name="García Leyva, Antonio" userId="401499d5-2aa6-4213-b1e9-8f54a1a109ae" providerId="ADAL" clId="{2EF1B5FE-EE67-4DEE-A996-CE18ADCE6210}" dt="2023-06-02T07:01:44.493" v="41" actId="47"/>
        <pc:sldMkLst>
          <pc:docMk/>
          <pc:sldMk cId="3742969937" sldId="302"/>
        </pc:sldMkLst>
      </pc:sldChg>
      <pc:sldChg chg="del">
        <pc:chgData name="García Leyva, Antonio" userId="401499d5-2aa6-4213-b1e9-8f54a1a109ae" providerId="ADAL" clId="{2EF1B5FE-EE67-4DEE-A996-CE18ADCE6210}" dt="2023-06-02T07:01:42.522" v="31" actId="47"/>
        <pc:sldMkLst>
          <pc:docMk/>
          <pc:sldMk cId="333450504" sldId="304"/>
        </pc:sldMkLst>
      </pc:sldChg>
      <pc:sldChg chg="del">
        <pc:chgData name="García Leyva, Antonio" userId="401499d5-2aa6-4213-b1e9-8f54a1a109ae" providerId="ADAL" clId="{2EF1B5FE-EE67-4DEE-A996-CE18ADCE6210}" dt="2023-06-02T07:01:42.711" v="32" actId="47"/>
        <pc:sldMkLst>
          <pc:docMk/>
          <pc:sldMk cId="422426295" sldId="305"/>
        </pc:sldMkLst>
      </pc:sldChg>
      <pc:sldChg chg="del">
        <pc:chgData name="García Leyva, Antonio" userId="401499d5-2aa6-4213-b1e9-8f54a1a109ae" providerId="ADAL" clId="{2EF1B5FE-EE67-4DEE-A996-CE18ADCE6210}" dt="2023-06-02T07:01:42.922" v="33" actId="47"/>
        <pc:sldMkLst>
          <pc:docMk/>
          <pc:sldMk cId="2171175061" sldId="306"/>
        </pc:sldMkLst>
      </pc:sldChg>
      <pc:sldChg chg="del">
        <pc:chgData name="García Leyva, Antonio" userId="401499d5-2aa6-4213-b1e9-8f54a1a109ae" providerId="ADAL" clId="{2EF1B5FE-EE67-4DEE-A996-CE18ADCE6210}" dt="2023-06-02T07:01:43.122" v="34" actId="47"/>
        <pc:sldMkLst>
          <pc:docMk/>
          <pc:sldMk cId="1331432060" sldId="307"/>
        </pc:sldMkLst>
      </pc:sldChg>
      <pc:sldChg chg="del">
        <pc:chgData name="García Leyva, Antonio" userId="401499d5-2aa6-4213-b1e9-8f54a1a109ae" providerId="ADAL" clId="{2EF1B5FE-EE67-4DEE-A996-CE18ADCE6210}" dt="2023-06-02T07:01:43.307" v="35" actId="47"/>
        <pc:sldMkLst>
          <pc:docMk/>
          <pc:sldMk cId="3941104608" sldId="308"/>
        </pc:sldMkLst>
      </pc:sldChg>
      <pc:sldChg chg="del">
        <pc:chgData name="García Leyva, Antonio" userId="401499d5-2aa6-4213-b1e9-8f54a1a109ae" providerId="ADAL" clId="{2EF1B5FE-EE67-4DEE-A996-CE18ADCE6210}" dt="2023-06-02T07:01:43.539" v="36" actId="47"/>
        <pc:sldMkLst>
          <pc:docMk/>
          <pc:sldMk cId="4030424062" sldId="309"/>
        </pc:sldMkLst>
      </pc:sldChg>
      <pc:sldChg chg="del">
        <pc:chgData name="García Leyva, Antonio" userId="401499d5-2aa6-4213-b1e9-8f54a1a109ae" providerId="ADAL" clId="{2EF1B5FE-EE67-4DEE-A996-CE18ADCE6210}" dt="2023-06-02T07:01:43.723" v="37" actId="47"/>
        <pc:sldMkLst>
          <pc:docMk/>
          <pc:sldMk cId="4197623121" sldId="310"/>
        </pc:sldMkLst>
      </pc:sldChg>
      <pc:sldChg chg="del">
        <pc:chgData name="García Leyva, Antonio" userId="401499d5-2aa6-4213-b1e9-8f54a1a109ae" providerId="ADAL" clId="{2EF1B5FE-EE67-4DEE-A996-CE18ADCE6210}" dt="2023-06-02T07:01:43.908" v="38" actId="47"/>
        <pc:sldMkLst>
          <pc:docMk/>
          <pc:sldMk cId="1648073146" sldId="311"/>
        </pc:sldMkLst>
      </pc:sldChg>
      <pc:sldChg chg="del">
        <pc:chgData name="García Leyva, Antonio" userId="401499d5-2aa6-4213-b1e9-8f54a1a109ae" providerId="ADAL" clId="{2EF1B5FE-EE67-4DEE-A996-CE18ADCE6210}" dt="2023-06-02T07:01:44.108" v="39" actId="47"/>
        <pc:sldMkLst>
          <pc:docMk/>
          <pc:sldMk cId="2934522169" sldId="312"/>
        </pc:sldMkLst>
      </pc:sldChg>
      <pc:sldChg chg="del">
        <pc:chgData name="García Leyva, Antonio" userId="401499d5-2aa6-4213-b1e9-8f54a1a109ae" providerId="ADAL" clId="{2EF1B5FE-EE67-4DEE-A996-CE18ADCE6210}" dt="2023-06-02T07:01:44.281" v="40" actId="47"/>
        <pc:sldMkLst>
          <pc:docMk/>
          <pc:sldMk cId="1947741318" sldId="313"/>
        </pc:sldMkLst>
      </pc:sldChg>
      <pc:sldChg chg="del">
        <pc:chgData name="García Leyva, Antonio" userId="401499d5-2aa6-4213-b1e9-8f54a1a109ae" providerId="ADAL" clId="{2EF1B5FE-EE67-4DEE-A996-CE18ADCE6210}" dt="2023-06-02T07:01:09.484" v="1" actId="47"/>
        <pc:sldMkLst>
          <pc:docMk/>
          <pc:sldMk cId="3530276852" sldId="314"/>
        </pc:sldMkLst>
      </pc:sldChg>
      <pc:sldChg chg="del">
        <pc:chgData name="García Leyva, Antonio" userId="401499d5-2aa6-4213-b1e9-8f54a1a109ae" providerId="ADAL" clId="{2EF1B5FE-EE67-4DEE-A996-CE18ADCE6210}" dt="2023-06-02T07:01:16.762" v="5" actId="47"/>
        <pc:sldMkLst>
          <pc:docMk/>
          <pc:sldMk cId="2764969269" sldId="315"/>
        </pc:sldMkLst>
      </pc:sldChg>
      <pc:sldChg chg="del">
        <pc:chgData name="García Leyva, Antonio" userId="401499d5-2aa6-4213-b1e9-8f54a1a109ae" providerId="ADAL" clId="{2EF1B5FE-EE67-4DEE-A996-CE18ADCE6210}" dt="2023-06-02T07:01:18.239" v="6" actId="47"/>
        <pc:sldMkLst>
          <pc:docMk/>
          <pc:sldMk cId="1659957733" sldId="316"/>
        </pc:sldMkLst>
      </pc:sldChg>
      <pc:sldChg chg="del">
        <pc:chgData name="García Leyva, Antonio" userId="401499d5-2aa6-4213-b1e9-8f54a1a109ae" providerId="ADAL" clId="{2EF1B5FE-EE67-4DEE-A996-CE18ADCE6210}" dt="2023-06-02T07:01:19.363" v="7" actId="47"/>
        <pc:sldMkLst>
          <pc:docMk/>
          <pc:sldMk cId="1549264464" sldId="317"/>
        </pc:sldMkLst>
      </pc:sldChg>
      <pc:sldChg chg="del">
        <pc:chgData name="García Leyva, Antonio" userId="401499d5-2aa6-4213-b1e9-8f54a1a109ae" providerId="ADAL" clId="{2EF1B5FE-EE67-4DEE-A996-CE18ADCE6210}" dt="2023-06-02T07:01:20.334" v="8" actId="47"/>
        <pc:sldMkLst>
          <pc:docMk/>
          <pc:sldMk cId="2576537334" sldId="318"/>
        </pc:sldMkLst>
      </pc:sldChg>
      <pc:sldChg chg="addSp delSp modSp mod">
        <pc:chgData name="García Leyva, Antonio" userId="401499d5-2aa6-4213-b1e9-8f54a1a109ae" providerId="ADAL" clId="{2EF1B5FE-EE67-4DEE-A996-CE18ADCE6210}" dt="2023-06-02T07:06:39.190" v="96"/>
        <pc:sldMkLst>
          <pc:docMk/>
          <pc:sldMk cId="3649813492" sldId="319"/>
        </pc:sldMkLst>
      </pc:sldChg>
      <pc:sldChg chg="del">
        <pc:chgData name="García Leyva, Antonio" userId="401499d5-2aa6-4213-b1e9-8f54a1a109ae" providerId="ADAL" clId="{2EF1B5FE-EE67-4DEE-A996-CE18ADCE6210}" dt="2023-06-02T07:01:24.166" v="9" actId="47"/>
        <pc:sldMkLst>
          <pc:docMk/>
          <pc:sldMk cId="1005550192" sldId="320"/>
        </pc:sldMkLst>
      </pc:sldChg>
      <pc:sldChg chg="addSp delSp modSp add mod">
        <pc:chgData name="García Leyva, Antonio" userId="401499d5-2aa6-4213-b1e9-8f54a1a109ae" providerId="ADAL" clId="{2EF1B5FE-EE67-4DEE-A996-CE18ADCE6210}" dt="2023-06-02T07:07:48.812" v="144" actId="1038"/>
        <pc:sldMkLst>
          <pc:docMk/>
          <pc:sldMk cId="4042230903" sldId="320"/>
        </pc:sldMkLst>
      </pc:sldChg>
      <pc:sldChg chg="del">
        <pc:chgData name="García Leyva, Antonio" userId="401499d5-2aa6-4213-b1e9-8f54a1a109ae" providerId="ADAL" clId="{2EF1B5FE-EE67-4DEE-A996-CE18ADCE6210}" dt="2023-06-02T07:01:24.784" v="10" actId="47"/>
        <pc:sldMkLst>
          <pc:docMk/>
          <pc:sldMk cId="569255243" sldId="321"/>
        </pc:sldMkLst>
      </pc:sldChg>
      <pc:sldChg chg="del">
        <pc:chgData name="García Leyva, Antonio" userId="401499d5-2aa6-4213-b1e9-8f54a1a109ae" providerId="ADAL" clId="{2EF1B5FE-EE67-4DEE-A996-CE18ADCE6210}" dt="2023-06-02T07:01:25.425" v="11" actId="47"/>
        <pc:sldMkLst>
          <pc:docMk/>
          <pc:sldMk cId="2713120159" sldId="322"/>
        </pc:sldMkLst>
      </pc:sldChg>
      <pc:sldChg chg="del">
        <pc:chgData name="García Leyva, Antonio" userId="401499d5-2aa6-4213-b1e9-8f54a1a109ae" providerId="ADAL" clId="{2EF1B5FE-EE67-4DEE-A996-CE18ADCE6210}" dt="2023-06-02T07:01:10.631" v="2" actId="47"/>
        <pc:sldMkLst>
          <pc:docMk/>
          <pc:sldMk cId="541840966" sldId="324"/>
        </pc:sldMkLst>
      </pc:sldChg>
      <pc:sldChg chg="del">
        <pc:chgData name="García Leyva, Antonio" userId="401499d5-2aa6-4213-b1e9-8f54a1a109ae" providerId="ADAL" clId="{2EF1B5FE-EE67-4DEE-A996-CE18ADCE6210}" dt="2023-06-02T07:01:11.228" v="3" actId="47"/>
        <pc:sldMkLst>
          <pc:docMk/>
          <pc:sldMk cId="3790571649" sldId="325"/>
        </pc:sldMkLst>
      </pc:sldChg>
      <pc:sldChg chg="del">
        <pc:chgData name="García Leyva, Antonio" userId="401499d5-2aa6-4213-b1e9-8f54a1a109ae" providerId="ADAL" clId="{2EF1B5FE-EE67-4DEE-A996-CE18ADCE6210}" dt="2023-06-02T07:01:12.306" v="4" actId="47"/>
        <pc:sldMkLst>
          <pc:docMk/>
          <pc:sldMk cId="2506383242" sldId="326"/>
        </pc:sldMkLst>
      </pc:sldChg>
    </pc:docChg>
  </pc:docChgLst>
  <pc:docChgLst>
    <pc:chgData name="Sandra Cartagena Vime" userId="1f31330b-2229-4c7a-a3d0-1166371778d2" providerId="ADAL" clId="{8BF5A363-08E4-4BC7-8451-FFE9A4910B28}"/>
    <pc:docChg chg="undo redo custSel modSld">
      <pc:chgData name="Sandra Cartagena Vime" userId="1f31330b-2229-4c7a-a3d0-1166371778d2" providerId="ADAL" clId="{8BF5A363-08E4-4BC7-8451-FFE9A4910B28}" dt="2025-03-07T13:23:35.903" v="13" actId="20577"/>
      <pc:docMkLst>
        <pc:docMk/>
      </pc:docMkLst>
      <pc:sldChg chg="modSp mod">
        <pc:chgData name="Sandra Cartagena Vime" userId="1f31330b-2229-4c7a-a3d0-1166371778d2" providerId="ADAL" clId="{8BF5A363-08E4-4BC7-8451-FFE9A4910B28}" dt="2025-03-07T11:42:48.480" v="5" actId="1076"/>
        <pc:sldMkLst>
          <pc:docMk/>
          <pc:sldMk cId="2783509256" sldId="330"/>
        </pc:sldMkLst>
      </pc:sldChg>
      <pc:sldChg chg="addSp modSp mod">
        <pc:chgData name="Sandra Cartagena Vime" userId="1f31330b-2229-4c7a-a3d0-1166371778d2" providerId="ADAL" clId="{8BF5A363-08E4-4BC7-8451-FFE9A4910B28}" dt="2025-03-07T11:46:39.390" v="12" actId="20577"/>
        <pc:sldMkLst>
          <pc:docMk/>
          <pc:sldMk cId="3725867704" sldId="952"/>
        </pc:sldMkLst>
      </pc:sldChg>
      <pc:sldChg chg="modSp mod">
        <pc:chgData name="Sandra Cartagena Vime" userId="1f31330b-2229-4c7a-a3d0-1166371778d2" providerId="ADAL" clId="{8BF5A363-08E4-4BC7-8451-FFE9A4910B28}" dt="2025-03-07T10:31:09.430" v="0" actId="1076"/>
        <pc:sldMkLst>
          <pc:docMk/>
          <pc:sldMk cId="3288477657" sldId="958"/>
        </pc:sldMkLst>
      </pc:sldChg>
      <pc:sldChg chg="modSp mod">
        <pc:chgData name="Sandra Cartagena Vime" userId="1f31330b-2229-4c7a-a3d0-1166371778d2" providerId="ADAL" clId="{8BF5A363-08E4-4BC7-8451-FFE9A4910B28}" dt="2025-03-07T13:23:35.903" v="13" actId="20577"/>
        <pc:sldMkLst>
          <pc:docMk/>
          <pc:sldMk cId="948886970" sldId="959"/>
        </pc:sldMkLst>
      </pc:sldChg>
    </pc:docChg>
  </pc:docChgLst>
  <pc:docChgLst>
    <pc:chgData name="García Leyva, Antonio" userId="401499d5-2aa6-4213-b1e9-8f54a1a109ae" providerId="ADAL" clId="{CE2064B6-CB80-4347-B3B9-093FAD526703}"/>
    <pc:docChg chg="undo redo custSel addSld delSld modSld sldOrd">
      <pc:chgData name="García Leyva, Antonio" userId="401499d5-2aa6-4213-b1e9-8f54a1a109ae" providerId="ADAL" clId="{CE2064B6-CB80-4347-B3B9-093FAD526703}" dt="2023-06-16T05:51:42.635" v="796" actId="403"/>
      <pc:docMkLst>
        <pc:docMk/>
      </pc:docMkLst>
      <pc:sldChg chg="addSp delSp modSp mod ord">
        <pc:chgData name="García Leyva, Antonio" userId="401499d5-2aa6-4213-b1e9-8f54a1a109ae" providerId="ADAL" clId="{CE2064B6-CB80-4347-B3B9-093FAD526703}" dt="2023-06-16T05:47:36.924" v="707" actId="20577"/>
        <pc:sldMkLst>
          <pc:docMk/>
          <pc:sldMk cId="3510554234" sldId="278"/>
        </pc:sldMkLst>
      </pc:sldChg>
      <pc:sldChg chg="addSp delSp modSp mod">
        <pc:chgData name="García Leyva, Antonio" userId="401499d5-2aa6-4213-b1e9-8f54a1a109ae" providerId="ADAL" clId="{CE2064B6-CB80-4347-B3B9-093FAD526703}" dt="2023-06-15T14:32:34.775" v="264" actId="20577"/>
        <pc:sldMkLst>
          <pc:docMk/>
          <pc:sldMk cId="4042230903" sldId="320"/>
        </pc:sldMkLst>
      </pc:sldChg>
      <pc:sldChg chg="addSp delSp modSp add mod ord">
        <pc:chgData name="García Leyva, Antonio" userId="401499d5-2aa6-4213-b1e9-8f54a1a109ae" providerId="ADAL" clId="{CE2064B6-CB80-4347-B3B9-093FAD526703}" dt="2023-06-16T05:51:42.635" v="796" actId="403"/>
        <pc:sldMkLst>
          <pc:docMk/>
          <pc:sldMk cId="1106779166" sldId="321"/>
        </pc:sldMkLst>
      </pc:sldChg>
      <pc:sldChg chg="addSp delSp modSp add mod">
        <pc:chgData name="García Leyva, Antonio" userId="401499d5-2aa6-4213-b1e9-8f54a1a109ae" providerId="ADAL" clId="{CE2064B6-CB80-4347-B3B9-093FAD526703}" dt="2023-06-16T05:44:42.643" v="539" actId="1076"/>
        <pc:sldMkLst>
          <pc:docMk/>
          <pc:sldMk cId="2906806064" sldId="322"/>
        </pc:sldMkLst>
      </pc:sldChg>
      <pc:sldChg chg="addSp delSp modSp add del mod">
        <pc:chgData name="García Leyva, Antonio" userId="401499d5-2aa6-4213-b1e9-8f54a1a109ae" providerId="ADAL" clId="{CE2064B6-CB80-4347-B3B9-093FAD526703}" dt="2023-06-15T14:26:30.964" v="231" actId="47"/>
        <pc:sldMkLst>
          <pc:docMk/>
          <pc:sldMk cId="2522126354" sldId="323"/>
        </pc:sldMkLst>
      </pc:sldChg>
      <pc:sldChg chg="addSp delSp modSp add mod">
        <pc:chgData name="García Leyva, Antonio" userId="401499d5-2aa6-4213-b1e9-8f54a1a109ae" providerId="ADAL" clId="{CE2064B6-CB80-4347-B3B9-093FAD526703}" dt="2023-06-15T14:56:46.248" v="399" actId="1076"/>
        <pc:sldMkLst>
          <pc:docMk/>
          <pc:sldMk cId="2788786565" sldId="323"/>
        </pc:sldMkLst>
      </pc:sldChg>
      <pc:sldChg chg="delSp modSp add del mod">
        <pc:chgData name="García Leyva, Antonio" userId="401499d5-2aa6-4213-b1e9-8f54a1a109ae" providerId="ADAL" clId="{CE2064B6-CB80-4347-B3B9-093FAD526703}" dt="2023-06-15T14:26:31.581" v="232" actId="47"/>
        <pc:sldMkLst>
          <pc:docMk/>
          <pc:sldMk cId="1988133704" sldId="324"/>
        </pc:sldMkLst>
      </pc:sldChg>
      <pc:sldChg chg="addSp delSp modSp add mod">
        <pc:chgData name="García Leyva, Antonio" userId="401499d5-2aa6-4213-b1e9-8f54a1a109ae" providerId="ADAL" clId="{CE2064B6-CB80-4347-B3B9-093FAD526703}" dt="2023-06-16T05:36:43.228" v="469" actId="20577"/>
        <pc:sldMkLst>
          <pc:docMk/>
          <pc:sldMk cId="3401893126" sldId="324"/>
        </pc:sldMkLst>
      </pc:sldChg>
      <pc:sldChg chg="addSp delSp modSp add mod">
        <pc:chgData name="García Leyva, Antonio" userId="401499d5-2aa6-4213-b1e9-8f54a1a109ae" providerId="ADAL" clId="{CE2064B6-CB80-4347-B3B9-093FAD526703}" dt="2023-06-16T05:37:14.939" v="472" actId="404"/>
        <pc:sldMkLst>
          <pc:docMk/>
          <pc:sldMk cId="104295252" sldId="325"/>
        </pc:sldMkLst>
      </pc:sldChg>
    </pc:docChg>
  </pc:docChgLst>
  <pc:docChgLst>
    <pc:chgData name="Cartagena Vime, Sandra" userId="1f31330b-2229-4c7a-a3d0-1166371778d2" providerId="ADAL" clId="{74EF0ABF-2CFE-4CF3-B55C-63DCB7C08D0D}"/>
    <pc:docChg chg="undo custSel addSld delSld modSld sldOrd">
      <pc:chgData name="Cartagena Vime, Sandra" userId="1f31330b-2229-4c7a-a3d0-1166371778d2" providerId="ADAL" clId="{74EF0ABF-2CFE-4CF3-B55C-63DCB7C08D0D}" dt="2024-11-22T11:51:45.605" v="2971" actId="20577"/>
      <pc:docMkLst>
        <pc:docMk/>
      </pc:docMkLst>
      <pc:sldChg chg="del">
        <pc:chgData name="Cartagena Vime, Sandra" userId="1f31330b-2229-4c7a-a3d0-1166371778d2" providerId="ADAL" clId="{74EF0ABF-2CFE-4CF3-B55C-63DCB7C08D0D}" dt="2024-11-14T14:31:59.323" v="519" actId="47"/>
        <pc:sldMkLst>
          <pc:docMk/>
          <pc:sldMk cId="3510554234" sldId="278"/>
        </pc:sldMkLst>
      </pc:sldChg>
      <pc:sldChg chg="modSp mod">
        <pc:chgData name="Cartagena Vime, Sandra" userId="1f31330b-2229-4c7a-a3d0-1166371778d2" providerId="ADAL" clId="{74EF0ABF-2CFE-4CF3-B55C-63DCB7C08D0D}" dt="2024-11-14T10:07:52.061" v="71" actId="20577"/>
        <pc:sldMkLst>
          <pc:docMk/>
          <pc:sldMk cId="3649813492" sldId="319"/>
        </pc:sldMkLst>
      </pc:sldChg>
      <pc:sldChg chg="addSp delSp modSp mod">
        <pc:chgData name="Cartagena Vime, Sandra" userId="1f31330b-2229-4c7a-a3d0-1166371778d2" providerId="ADAL" clId="{74EF0ABF-2CFE-4CF3-B55C-63DCB7C08D0D}" dt="2024-11-15T09:03:33.187" v="1543" actId="207"/>
        <pc:sldMkLst>
          <pc:docMk/>
          <pc:sldMk cId="4042230903" sldId="320"/>
        </pc:sldMkLst>
      </pc:sldChg>
      <pc:sldChg chg="del">
        <pc:chgData name="Cartagena Vime, Sandra" userId="1f31330b-2229-4c7a-a3d0-1166371778d2" providerId="ADAL" clId="{74EF0ABF-2CFE-4CF3-B55C-63DCB7C08D0D}" dt="2024-11-14T14:32:03.870" v="520" actId="47"/>
        <pc:sldMkLst>
          <pc:docMk/>
          <pc:sldMk cId="1106779166" sldId="321"/>
        </pc:sldMkLst>
      </pc:sldChg>
      <pc:sldChg chg="addSp delSp modSp mod">
        <pc:chgData name="Cartagena Vime, Sandra" userId="1f31330b-2229-4c7a-a3d0-1166371778d2" providerId="ADAL" clId="{74EF0ABF-2CFE-4CF3-B55C-63DCB7C08D0D}" dt="2024-11-14T14:01:22.844" v="406" actId="1076"/>
        <pc:sldMkLst>
          <pc:docMk/>
          <pc:sldMk cId="2906806064" sldId="322"/>
        </pc:sldMkLst>
      </pc:sldChg>
      <pc:sldChg chg="addSp delSp modSp mod ord">
        <pc:chgData name="Cartagena Vime, Sandra" userId="1f31330b-2229-4c7a-a3d0-1166371778d2" providerId="ADAL" clId="{74EF0ABF-2CFE-4CF3-B55C-63DCB7C08D0D}" dt="2024-11-15T08:05:39.620" v="1017" actId="207"/>
        <pc:sldMkLst>
          <pc:docMk/>
          <pc:sldMk cId="2788786565" sldId="323"/>
        </pc:sldMkLst>
      </pc:sldChg>
      <pc:sldChg chg="del">
        <pc:chgData name="Cartagena Vime, Sandra" userId="1f31330b-2229-4c7a-a3d0-1166371778d2" providerId="ADAL" clId="{74EF0ABF-2CFE-4CF3-B55C-63DCB7C08D0D}" dt="2024-11-14T13:06:32.825" v="385" actId="47"/>
        <pc:sldMkLst>
          <pc:docMk/>
          <pc:sldMk cId="3401893126" sldId="324"/>
        </pc:sldMkLst>
      </pc:sldChg>
      <pc:sldChg chg="del">
        <pc:chgData name="Cartagena Vime, Sandra" userId="1f31330b-2229-4c7a-a3d0-1166371778d2" providerId="ADAL" clId="{74EF0ABF-2CFE-4CF3-B55C-63DCB7C08D0D}" dt="2024-11-14T13:06:29.129" v="384" actId="47"/>
        <pc:sldMkLst>
          <pc:docMk/>
          <pc:sldMk cId="104295252" sldId="325"/>
        </pc:sldMkLst>
      </pc:sldChg>
      <pc:sldChg chg="addSp delSp modSp add del mod">
        <pc:chgData name="Cartagena Vime, Sandra" userId="1f31330b-2229-4c7a-a3d0-1166371778d2" providerId="ADAL" clId="{74EF0ABF-2CFE-4CF3-B55C-63DCB7C08D0D}" dt="2024-11-14T16:53:43.734" v="695" actId="47"/>
        <pc:sldMkLst>
          <pc:docMk/>
          <pc:sldMk cId="3913805418" sldId="326"/>
        </pc:sldMkLst>
      </pc:sldChg>
      <pc:sldChg chg="new del">
        <pc:chgData name="Cartagena Vime, Sandra" userId="1f31330b-2229-4c7a-a3d0-1166371778d2" providerId="ADAL" clId="{74EF0ABF-2CFE-4CF3-B55C-63DCB7C08D0D}" dt="2024-11-14T10:08:47.506" v="73" actId="680"/>
        <pc:sldMkLst>
          <pc:docMk/>
          <pc:sldMk cId="4230082481" sldId="326"/>
        </pc:sldMkLst>
      </pc:sldChg>
      <pc:sldChg chg="addSp delSp modSp new del mod">
        <pc:chgData name="Cartagena Vime, Sandra" userId="1f31330b-2229-4c7a-a3d0-1166371778d2" providerId="ADAL" clId="{74EF0ABF-2CFE-4CF3-B55C-63DCB7C08D0D}" dt="2024-11-14T14:31:55.628" v="518" actId="47"/>
        <pc:sldMkLst>
          <pc:docMk/>
          <pc:sldMk cId="375755997" sldId="327"/>
        </pc:sldMkLst>
      </pc:sldChg>
      <pc:sldChg chg="delSp add del mod">
        <pc:chgData name="Cartagena Vime, Sandra" userId="1f31330b-2229-4c7a-a3d0-1166371778d2" providerId="ADAL" clId="{74EF0ABF-2CFE-4CF3-B55C-63DCB7C08D0D}" dt="2024-11-14T12:51:13.589" v="317" actId="47"/>
        <pc:sldMkLst>
          <pc:docMk/>
          <pc:sldMk cId="4064108717" sldId="327"/>
        </pc:sldMkLst>
      </pc:sldChg>
      <pc:sldChg chg="addSp delSp modSp add del mod">
        <pc:chgData name="Cartagena Vime, Sandra" userId="1f31330b-2229-4c7a-a3d0-1166371778d2" providerId="ADAL" clId="{74EF0ABF-2CFE-4CF3-B55C-63DCB7C08D0D}" dt="2024-11-14T14:29:37.240" v="488" actId="47"/>
        <pc:sldMkLst>
          <pc:docMk/>
          <pc:sldMk cId="1366854336" sldId="328"/>
        </pc:sldMkLst>
      </pc:sldChg>
      <pc:sldChg chg="addSp delSp modSp new del">
        <pc:chgData name="Cartagena Vime, Sandra" userId="1f31330b-2229-4c7a-a3d0-1166371778d2" providerId="ADAL" clId="{74EF0ABF-2CFE-4CF3-B55C-63DCB7C08D0D}" dt="2024-11-14T14:30:27.402" v="501" actId="47"/>
        <pc:sldMkLst>
          <pc:docMk/>
          <pc:sldMk cId="4177799138" sldId="329"/>
        </pc:sldMkLst>
      </pc:sldChg>
      <pc:sldChg chg="addSp delSp modSp add mod">
        <pc:chgData name="Cartagena Vime, Sandra" userId="1f31330b-2229-4c7a-a3d0-1166371778d2" providerId="ADAL" clId="{74EF0ABF-2CFE-4CF3-B55C-63DCB7C08D0D}" dt="2024-11-15T08:54:20.075" v="1390" actId="20577"/>
        <pc:sldMkLst>
          <pc:docMk/>
          <pc:sldMk cId="2783509256" sldId="330"/>
        </pc:sldMkLst>
      </pc:sldChg>
      <pc:sldChg chg="add del">
        <pc:chgData name="Cartagena Vime, Sandra" userId="1f31330b-2229-4c7a-a3d0-1166371778d2" providerId="ADAL" clId="{74EF0ABF-2CFE-4CF3-B55C-63DCB7C08D0D}" dt="2024-11-14T14:29:38.628" v="489" actId="47"/>
        <pc:sldMkLst>
          <pc:docMk/>
          <pc:sldMk cId="630359197" sldId="331"/>
        </pc:sldMkLst>
      </pc:sldChg>
      <pc:sldChg chg="addSp delSp modSp add mod">
        <pc:chgData name="Cartagena Vime, Sandra" userId="1f31330b-2229-4c7a-a3d0-1166371778d2" providerId="ADAL" clId="{74EF0ABF-2CFE-4CF3-B55C-63DCB7C08D0D}" dt="2024-11-14T14:35:26.929" v="535" actId="1076"/>
        <pc:sldMkLst>
          <pc:docMk/>
          <pc:sldMk cId="637156723" sldId="331"/>
        </pc:sldMkLst>
      </pc:sldChg>
      <pc:sldChg chg="addSp delSp modSp add mod">
        <pc:chgData name="Cartagena Vime, Sandra" userId="1f31330b-2229-4c7a-a3d0-1166371778d2" providerId="ADAL" clId="{74EF0ABF-2CFE-4CF3-B55C-63DCB7C08D0D}" dt="2024-11-15T08:05:46.769" v="1018" actId="207"/>
        <pc:sldMkLst>
          <pc:docMk/>
          <pc:sldMk cId="112424793" sldId="332"/>
        </pc:sldMkLst>
      </pc:sldChg>
      <pc:sldChg chg="addSp delSp modSp add mod">
        <pc:chgData name="Cartagena Vime, Sandra" userId="1f31330b-2229-4c7a-a3d0-1166371778d2" providerId="ADAL" clId="{74EF0ABF-2CFE-4CF3-B55C-63DCB7C08D0D}" dt="2024-11-15T08:24:26.117" v="1117" actId="113"/>
        <pc:sldMkLst>
          <pc:docMk/>
          <pc:sldMk cId="1529894967" sldId="333"/>
        </pc:sldMkLst>
      </pc:sldChg>
      <pc:sldChg chg="addSp delSp modSp add mod">
        <pc:chgData name="Cartagena Vime, Sandra" userId="1f31330b-2229-4c7a-a3d0-1166371778d2" providerId="ADAL" clId="{74EF0ABF-2CFE-4CF3-B55C-63DCB7C08D0D}" dt="2024-11-15T08:36:10.819" v="1213" actId="1076"/>
        <pc:sldMkLst>
          <pc:docMk/>
          <pc:sldMk cId="2673267909" sldId="334"/>
        </pc:sldMkLst>
      </pc:sldChg>
      <pc:sldChg chg="addSp delSp modSp add mod">
        <pc:chgData name="Cartagena Vime, Sandra" userId="1f31330b-2229-4c7a-a3d0-1166371778d2" providerId="ADAL" clId="{74EF0ABF-2CFE-4CF3-B55C-63DCB7C08D0D}" dt="2024-11-15T08:41:31.229" v="1233" actId="1076"/>
        <pc:sldMkLst>
          <pc:docMk/>
          <pc:sldMk cId="298525187" sldId="335"/>
        </pc:sldMkLst>
      </pc:sldChg>
      <pc:sldChg chg="addSp delSp modSp add mod">
        <pc:chgData name="Cartagena Vime, Sandra" userId="1f31330b-2229-4c7a-a3d0-1166371778d2" providerId="ADAL" clId="{74EF0ABF-2CFE-4CF3-B55C-63DCB7C08D0D}" dt="2024-11-22T11:51:45.605" v="2971" actId="20577"/>
        <pc:sldMkLst>
          <pc:docMk/>
          <pc:sldMk cId="1673512824" sldId="336"/>
        </pc:sldMkLst>
      </pc:sldChg>
      <pc:sldChg chg="add del">
        <pc:chgData name="Cartagena Vime, Sandra" userId="1f31330b-2229-4c7a-a3d0-1166371778d2" providerId="ADAL" clId="{74EF0ABF-2CFE-4CF3-B55C-63DCB7C08D0D}" dt="2024-11-15T08:32:36.666" v="1177"/>
        <pc:sldMkLst>
          <pc:docMk/>
          <pc:sldMk cId="4242174082" sldId="336"/>
        </pc:sldMkLst>
      </pc:sldChg>
    </pc:docChg>
  </pc:docChgLst>
  <pc:docChgLst>
    <pc:chgData name="Marta Bergés Vaquer" userId="378a534b-5cb1-40df-a527-9170cc5d2935" providerId="ADAL" clId="{E9E0582F-7ACA-4AE3-B49B-8E940ADCA47A}"/>
    <pc:docChg chg="modSld">
      <pc:chgData name="Marta Bergés Vaquer" userId="378a534b-5cb1-40df-a527-9170cc5d2935" providerId="ADAL" clId="{E9E0582F-7ACA-4AE3-B49B-8E940ADCA47A}" dt="2025-04-23T09:14:50.901" v="88" actId="6549"/>
      <pc:docMkLst>
        <pc:docMk/>
      </pc:docMkLst>
      <pc:sldChg chg="modSp mod">
        <pc:chgData name="Marta Bergés Vaquer" userId="378a534b-5cb1-40df-a527-9170cc5d2935" providerId="ADAL" clId="{E9E0582F-7ACA-4AE3-B49B-8E940ADCA47A}" dt="2025-04-23T09:06:42.727" v="3" actId="20577"/>
        <pc:sldMkLst>
          <pc:docMk/>
          <pc:sldMk cId="3649813492" sldId="319"/>
        </pc:sldMkLst>
      </pc:sldChg>
      <pc:sldChg chg="modSp mod">
        <pc:chgData name="Marta Bergés Vaquer" userId="378a534b-5cb1-40df-a527-9170cc5d2935" providerId="ADAL" clId="{E9E0582F-7ACA-4AE3-B49B-8E940ADCA47A}" dt="2025-04-23T09:14:50.901" v="88" actId="6549"/>
        <pc:sldMkLst>
          <pc:docMk/>
          <pc:sldMk cId="3820236701" sldId="967"/>
        </pc:sldMkLst>
      </pc:sldChg>
    </pc:docChg>
  </pc:docChgLst>
  <pc:docChgLst>
    <pc:chgData name="Carles Casas Esplugas" userId="14495140-27e1-4d80-b771-3bf07c818605" providerId="ADAL" clId="{8D69C09A-8B8F-477E-BCE3-EA771316AF66}"/>
    <pc:docChg chg="modSld">
      <pc:chgData name="Carles Casas Esplugas" userId="14495140-27e1-4d80-b771-3bf07c818605" providerId="ADAL" clId="{8D69C09A-8B8F-477E-BCE3-EA771316AF66}" dt="2025-03-18T22:19:54.547" v="1" actId="1036"/>
      <pc:docMkLst>
        <pc:docMk/>
      </pc:docMkLst>
      <pc:sldChg chg="modSp mod">
        <pc:chgData name="Carles Casas Esplugas" userId="14495140-27e1-4d80-b771-3bf07c818605" providerId="ADAL" clId="{8D69C09A-8B8F-477E-BCE3-EA771316AF66}" dt="2025-03-18T22:19:54.547" v="1" actId="1036"/>
        <pc:sldMkLst>
          <pc:docMk/>
          <pc:sldMk cId="3649813492" sldId="319"/>
        </pc:sldMkLst>
      </pc:sldChg>
    </pc:docChg>
  </pc:docChgLst>
  <pc:docChgLst>
    <pc:chgData name="Sandra Cartagena Vime" userId="1f31330b-2229-4c7a-a3d0-1166371778d2" providerId="ADAL" clId="{3A18665D-767B-4152-8B89-0FEE431BB8D0}"/>
    <pc:docChg chg="undo custSel addSld delSld modSld sldOrd">
      <pc:chgData name="Sandra Cartagena Vime" userId="1f31330b-2229-4c7a-a3d0-1166371778d2" providerId="ADAL" clId="{3A18665D-767B-4152-8B89-0FEE431BB8D0}" dt="2025-02-04T12:03:13.588" v="5906" actId="790"/>
      <pc:docMkLst>
        <pc:docMk/>
      </pc:docMkLst>
      <pc:sldChg chg="modSp mod">
        <pc:chgData name="Sandra Cartagena Vime" userId="1f31330b-2229-4c7a-a3d0-1166371778d2" providerId="ADAL" clId="{3A18665D-767B-4152-8B89-0FEE431BB8D0}" dt="2025-02-04T10:50:33.782" v="4515" actId="20577"/>
        <pc:sldMkLst>
          <pc:docMk/>
          <pc:sldMk cId="3649813492" sldId="319"/>
        </pc:sldMkLst>
      </pc:sldChg>
      <pc:sldChg chg="modSp del mod ord">
        <pc:chgData name="Sandra Cartagena Vime" userId="1f31330b-2229-4c7a-a3d0-1166371778d2" providerId="ADAL" clId="{3A18665D-767B-4152-8B89-0FEE431BB8D0}" dt="2025-02-03T15:38:09.048" v="3552" actId="47"/>
        <pc:sldMkLst>
          <pc:docMk/>
          <pc:sldMk cId="4042230903" sldId="320"/>
        </pc:sldMkLst>
      </pc:sldChg>
      <pc:sldChg chg="ord">
        <pc:chgData name="Sandra Cartagena Vime" userId="1f31330b-2229-4c7a-a3d0-1166371778d2" providerId="ADAL" clId="{3A18665D-767B-4152-8B89-0FEE431BB8D0}" dt="2025-01-31T12:31:41.859" v="430"/>
        <pc:sldMkLst>
          <pc:docMk/>
          <pc:sldMk cId="2906806064" sldId="322"/>
        </pc:sldMkLst>
      </pc:sldChg>
      <pc:sldChg chg="delSp del mod">
        <pc:chgData name="Sandra Cartagena Vime" userId="1f31330b-2229-4c7a-a3d0-1166371778d2" providerId="ADAL" clId="{3A18665D-767B-4152-8B89-0FEE431BB8D0}" dt="2025-02-03T16:00:19.476" v="3834" actId="47"/>
        <pc:sldMkLst>
          <pc:docMk/>
          <pc:sldMk cId="2788786565" sldId="323"/>
        </pc:sldMkLst>
      </pc:sldChg>
      <pc:sldChg chg="delSp modSp add del mod">
        <pc:chgData name="Sandra Cartagena Vime" userId="1f31330b-2229-4c7a-a3d0-1166371778d2" providerId="ADAL" clId="{3A18665D-767B-4152-8B89-0FEE431BB8D0}" dt="2025-02-03T16:01:31.555" v="3837" actId="47"/>
        <pc:sldMkLst>
          <pc:docMk/>
          <pc:sldMk cId="3401893126" sldId="324"/>
        </pc:sldMkLst>
      </pc:sldChg>
      <pc:sldChg chg="delSp mod ord">
        <pc:chgData name="Sandra Cartagena Vime" userId="1f31330b-2229-4c7a-a3d0-1166371778d2" providerId="ADAL" clId="{3A18665D-767B-4152-8B89-0FEE431BB8D0}" dt="2025-01-31T12:31:41.859" v="430"/>
        <pc:sldMkLst>
          <pc:docMk/>
          <pc:sldMk cId="2783509256" sldId="330"/>
        </pc:sldMkLst>
      </pc:sldChg>
      <pc:sldChg chg="addSp delSp modSp del mod ord">
        <pc:chgData name="Sandra Cartagena Vime" userId="1f31330b-2229-4c7a-a3d0-1166371778d2" providerId="ADAL" clId="{3A18665D-767B-4152-8B89-0FEE431BB8D0}" dt="2025-01-31T12:47:02.873" v="542" actId="47"/>
        <pc:sldMkLst>
          <pc:docMk/>
          <pc:sldMk cId="637156723" sldId="331"/>
        </pc:sldMkLst>
      </pc:sldChg>
      <pc:sldChg chg="delSp modSp mod ord">
        <pc:chgData name="Sandra Cartagena Vime" userId="1f31330b-2229-4c7a-a3d0-1166371778d2" providerId="ADAL" clId="{3A18665D-767B-4152-8B89-0FEE431BB8D0}" dt="2025-02-03T16:02:10.684" v="3847" actId="478"/>
        <pc:sldMkLst>
          <pc:docMk/>
          <pc:sldMk cId="112424793" sldId="332"/>
        </pc:sldMkLst>
      </pc:sldChg>
      <pc:sldChg chg="del">
        <pc:chgData name="Sandra Cartagena Vime" userId="1f31330b-2229-4c7a-a3d0-1166371778d2" providerId="ADAL" clId="{3A18665D-767B-4152-8B89-0FEE431BB8D0}" dt="2025-02-03T16:02:40.371" v="3848" actId="47"/>
        <pc:sldMkLst>
          <pc:docMk/>
          <pc:sldMk cId="1529894967" sldId="333"/>
        </pc:sldMkLst>
      </pc:sldChg>
      <pc:sldChg chg="modSp del mod">
        <pc:chgData name="Sandra Cartagena Vime" userId="1f31330b-2229-4c7a-a3d0-1166371778d2" providerId="ADAL" clId="{3A18665D-767B-4152-8B89-0FEE431BB8D0}" dt="2025-02-03T16:02:42.348" v="3849" actId="47"/>
        <pc:sldMkLst>
          <pc:docMk/>
          <pc:sldMk cId="2673267909" sldId="334"/>
        </pc:sldMkLst>
      </pc:sldChg>
      <pc:sldChg chg="modSp del mod">
        <pc:chgData name="Sandra Cartagena Vime" userId="1f31330b-2229-4c7a-a3d0-1166371778d2" providerId="ADAL" clId="{3A18665D-767B-4152-8B89-0FEE431BB8D0}" dt="2025-02-03T16:02:45.037" v="3850" actId="47"/>
        <pc:sldMkLst>
          <pc:docMk/>
          <pc:sldMk cId="298525187" sldId="335"/>
        </pc:sldMkLst>
      </pc:sldChg>
      <pc:sldChg chg="addSp delSp modSp del mod">
        <pc:chgData name="Sandra Cartagena Vime" userId="1f31330b-2229-4c7a-a3d0-1166371778d2" providerId="ADAL" clId="{3A18665D-767B-4152-8B89-0FEE431BB8D0}" dt="2025-02-03T15:46:59.305" v="3653" actId="47"/>
        <pc:sldMkLst>
          <pc:docMk/>
          <pc:sldMk cId="1673512824" sldId="336"/>
        </pc:sldMkLst>
      </pc:sldChg>
      <pc:sldChg chg="addSp delSp modSp add del mod">
        <pc:chgData name="Sandra Cartagena Vime" userId="1f31330b-2229-4c7a-a3d0-1166371778d2" providerId="ADAL" clId="{3A18665D-767B-4152-8B89-0FEE431BB8D0}" dt="2025-02-03T15:59:33.549" v="3832" actId="47"/>
        <pc:sldMkLst>
          <pc:docMk/>
          <pc:sldMk cId="1534734469" sldId="929"/>
        </pc:sldMkLst>
      </pc:sldChg>
      <pc:sldChg chg="delSp modSp add mod">
        <pc:chgData name="Sandra Cartagena Vime" userId="1f31330b-2229-4c7a-a3d0-1166371778d2" providerId="ADAL" clId="{3A18665D-767B-4152-8B89-0FEE431BB8D0}" dt="2025-02-03T15:50:25.222" v="3680" actId="1076"/>
        <pc:sldMkLst>
          <pc:docMk/>
          <pc:sldMk cId="3216376919" sldId="930"/>
        </pc:sldMkLst>
      </pc:sldChg>
      <pc:sldChg chg="delSp add mod">
        <pc:chgData name="Sandra Cartagena Vime" userId="1f31330b-2229-4c7a-a3d0-1166371778d2" providerId="ADAL" clId="{3A18665D-767B-4152-8B89-0FEE431BB8D0}" dt="2025-02-03T15:49:41.614" v="3667" actId="478"/>
        <pc:sldMkLst>
          <pc:docMk/>
          <pc:sldMk cId="2343623567" sldId="931"/>
        </pc:sldMkLst>
      </pc:sldChg>
      <pc:sldChg chg="addSp delSp modSp add mod">
        <pc:chgData name="Sandra Cartagena Vime" userId="1f31330b-2229-4c7a-a3d0-1166371778d2" providerId="ADAL" clId="{3A18665D-767B-4152-8B89-0FEE431BB8D0}" dt="2025-02-03T15:53:25.878" v="3719" actId="1076"/>
        <pc:sldMkLst>
          <pc:docMk/>
          <pc:sldMk cId="1842887771" sldId="932"/>
        </pc:sldMkLst>
      </pc:sldChg>
      <pc:sldChg chg="add del">
        <pc:chgData name="Sandra Cartagena Vime" userId="1f31330b-2229-4c7a-a3d0-1166371778d2" providerId="ADAL" clId="{3A18665D-767B-4152-8B89-0FEE431BB8D0}" dt="2025-02-03T15:47:17.472" v="3654" actId="47"/>
        <pc:sldMkLst>
          <pc:docMk/>
          <pc:sldMk cId="711978902" sldId="933"/>
        </pc:sldMkLst>
      </pc:sldChg>
      <pc:sldChg chg="addSp modSp add del">
        <pc:chgData name="Sandra Cartagena Vime" userId="1f31330b-2229-4c7a-a3d0-1166371778d2" providerId="ADAL" clId="{3A18665D-767B-4152-8B89-0FEE431BB8D0}" dt="2025-02-03T15:38:51.114" v="3553" actId="47"/>
        <pc:sldMkLst>
          <pc:docMk/>
          <pc:sldMk cId="2168101358" sldId="934"/>
        </pc:sldMkLst>
      </pc:sldChg>
      <pc:sldChg chg="delSp modSp add mod ord">
        <pc:chgData name="Sandra Cartagena Vime" userId="1f31330b-2229-4c7a-a3d0-1166371778d2" providerId="ADAL" clId="{3A18665D-767B-4152-8B89-0FEE431BB8D0}" dt="2025-02-04T12:01:30.636" v="5903" actId="255"/>
        <pc:sldMkLst>
          <pc:docMk/>
          <pc:sldMk cId="640243991" sldId="944"/>
        </pc:sldMkLst>
      </pc:sldChg>
      <pc:sldChg chg="delSp modSp add mod">
        <pc:chgData name="Sandra Cartagena Vime" userId="1f31330b-2229-4c7a-a3d0-1166371778d2" providerId="ADAL" clId="{3A18665D-767B-4152-8B89-0FEE431BB8D0}" dt="2025-02-03T15:54:17.953" v="3726" actId="14100"/>
        <pc:sldMkLst>
          <pc:docMk/>
          <pc:sldMk cId="721620877" sldId="949"/>
        </pc:sldMkLst>
      </pc:sldChg>
      <pc:sldChg chg="delSp modSp add mod">
        <pc:chgData name="Sandra Cartagena Vime" userId="1f31330b-2229-4c7a-a3d0-1166371778d2" providerId="ADAL" clId="{3A18665D-767B-4152-8B89-0FEE431BB8D0}" dt="2025-02-03T15:55:31.470" v="3736" actId="1076"/>
        <pc:sldMkLst>
          <pc:docMk/>
          <pc:sldMk cId="841162702" sldId="950"/>
        </pc:sldMkLst>
      </pc:sldChg>
      <pc:sldChg chg="addSp delSp modSp add mod">
        <pc:chgData name="Sandra Cartagena Vime" userId="1f31330b-2229-4c7a-a3d0-1166371778d2" providerId="ADAL" clId="{3A18665D-767B-4152-8B89-0FEE431BB8D0}" dt="2025-02-04T10:53:34.522" v="4529" actId="167"/>
        <pc:sldMkLst>
          <pc:docMk/>
          <pc:sldMk cId="101193720" sldId="951"/>
        </pc:sldMkLst>
      </pc:sldChg>
      <pc:sldChg chg="addSp delSp modSp add mod">
        <pc:chgData name="Sandra Cartagena Vime" userId="1f31330b-2229-4c7a-a3d0-1166371778d2" providerId="ADAL" clId="{3A18665D-767B-4152-8B89-0FEE431BB8D0}" dt="2025-02-04T12:02:24.204" v="5904" actId="14100"/>
        <pc:sldMkLst>
          <pc:docMk/>
          <pc:sldMk cId="3725867704" sldId="952"/>
        </pc:sldMkLst>
      </pc:sldChg>
      <pc:sldChg chg="addSp delSp modSp new mod">
        <pc:chgData name="Sandra Cartagena Vime" userId="1f31330b-2229-4c7a-a3d0-1166371778d2" providerId="ADAL" clId="{3A18665D-767B-4152-8B89-0FEE431BB8D0}" dt="2025-02-04T11:59:58.545" v="5900" actId="20577"/>
        <pc:sldMkLst>
          <pc:docMk/>
          <pc:sldMk cId="4143365586" sldId="953"/>
        </pc:sldMkLst>
      </pc:sldChg>
      <pc:sldChg chg="addSp delSp modSp add mod">
        <pc:chgData name="Sandra Cartagena Vime" userId="1f31330b-2229-4c7a-a3d0-1166371778d2" providerId="ADAL" clId="{3A18665D-767B-4152-8B89-0FEE431BB8D0}" dt="2025-02-03T15:08:50.705" v="2502" actId="14100"/>
        <pc:sldMkLst>
          <pc:docMk/>
          <pc:sldMk cId="1924361011" sldId="954"/>
        </pc:sldMkLst>
      </pc:sldChg>
      <pc:sldChg chg="addSp delSp modSp add mod">
        <pc:chgData name="Sandra Cartagena Vime" userId="1f31330b-2229-4c7a-a3d0-1166371778d2" providerId="ADAL" clId="{3A18665D-767B-4152-8B89-0FEE431BB8D0}" dt="2025-01-31T13:21:06.686" v="1002" actId="14100"/>
        <pc:sldMkLst>
          <pc:docMk/>
          <pc:sldMk cId="3196306939" sldId="955"/>
        </pc:sldMkLst>
      </pc:sldChg>
      <pc:sldChg chg="addSp delSp modSp add mod">
        <pc:chgData name="Sandra Cartagena Vime" userId="1f31330b-2229-4c7a-a3d0-1166371778d2" providerId="ADAL" clId="{3A18665D-767B-4152-8B89-0FEE431BB8D0}" dt="2025-02-03T15:13:36.156" v="2516" actId="14100"/>
        <pc:sldMkLst>
          <pc:docMk/>
          <pc:sldMk cId="2734665291" sldId="956"/>
        </pc:sldMkLst>
      </pc:sldChg>
      <pc:sldChg chg="addSp delSp modSp add mod">
        <pc:chgData name="Sandra Cartagena Vime" userId="1f31330b-2229-4c7a-a3d0-1166371778d2" providerId="ADAL" clId="{3A18665D-767B-4152-8B89-0FEE431BB8D0}" dt="2025-02-04T12:00:10.046" v="5901" actId="20577"/>
        <pc:sldMkLst>
          <pc:docMk/>
          <pc:sldMk cId="3775283384" sldId="957"/>
        </pc:sldMkLst>
      </pc:sldChg>
      <pc:sldChg chg="addSp delSp modSp add mod">
        <pc:chgData name="Sandra Cartagena Vime" userId="1f31330b-2229-4c7a-a3d0-1166371778d2" providerId="ADAL" clId="{3A18665D-767B-4152-8B89-0FEE431BB8D0}" dt="2025-02-04T11:04:06.212" v="4668" actId="1076"/>
        <pc:sldMkLst>
          <pc:docMk/>
          <pc:sldMk cId="3288477657" sldId="958"/>
        </pc:sldMkLst>
      </pc:sldChg>
      <pc:sldChg chg="add del">
        <pc:chgData name="Sandra Cartagena Vime" userId="1f31330b-2229-4c7a-a3d0-1166371778d2" providerId="ADAL" clId="{3A18665D-767B-4152-8B89-0FEE431BB8D0}" dt="2025-01-31T13:45:39.759" v="1618"/>
        <pc:sldMkLst>
          <pc:docMk/>
          <pc:sldMk cId="133618985" sldId="959"/>
        </pc:sldMkLst>
      </pc:sldChg>
      <pc:sldChg chg="addSp delSp modSp add mod">
        <pc:chgData name="Sandra Cartagena Vime" userId="1f31330b-2229-4c7a-a3d0-1166371778d2" providerId="ADAL" clId="{3A18665D-767B-4152-8B89-0FEE431BB8D0}" dt="2025-02-04T12:03:13.588" v="5906" actId="790"/>
        <pc:sldMkLst>
          <pc:docMk/>
          <pc:sldMk cId="948886970" sldId="959"/>
        </pc:sldMkLst>
      </pc:sldChg>
      <pc:sldChg chg="add del">
        <pc:chgData name="Sandra Cartagena Vime" userId="1f31330b-2229-4c7a-a3d0-1166371778d2" providerId="ADAL" clId="{3A18665D-767B-4152-8B89-0FEE431BB8D0}" dt="2025-02-03T15:57:24.351" v="3758" actId="47"/>
        <pc:sldMkLst>
          <pc:docMk/>
          <pc:sldMk cId="2590478567" sldId="960"/>
        </pc:sldMkLst>
      </pc:sldChg>
      <pc:sldChg chg="add del">
        <pc:chgData name="Sandra Cartagena Vime" userId="1f31330b-2229-4c7a-a3d0-1166371778d2" providerId="ADAL" clId="{3A18665D-767B-4152-8B89-0FEE431BB8D0}" dt="2025-02-03T16:27:11.180" v="4293" actId="47"/>
        <pc:sldMkLst>
          <pc:docMk/>
          <pc:sldMk cId="1824298472" sldId="961"/>
        </pc:sldMkLst>
      </pc:sldChg>
      <pc:sldChg chg="delSp modSp add del mod">
        <pc:chgData name="Sandra Cartagena Vime" userId="1f31330b-2229-4c7a-a3d0-1166371778d2" providerId="ADAL" clId="{3A18665D-767B-4152-8B89-0FEE431BB8D0}" dt="2025-02-03T15:01:04.855" v="2381" actId="47"/>
        <pc:sldMkLst>
          <pc:docMk/>
          <pc:sldMk cId="1585632559" sldId="962"/>
        </pc:sldMkLst>
      </pc:sldChg>
      <pc:sldChg chg="addSp delSp modSp add mod">
        <pc:chgData name="Sandra Cartagena Vime" userId="1f31330b-2229-4c7a-a3d0-1166371778d2" providerId="ADAL" clId="{3A18665D-767B-4152-8B89-0FEE431BB8D0}" dt="2025-02-04T11:39:38.128" v="5469" actId="207"/>
        <pc:sldMkLst>
          <pc:docMk/>
          <pc:sldMk cId="3616025548" sldId="962"/>
        </pc:sldMkLst>
      </pc:sldChg>
      <pc:sldChg chg="addSp delSp modSp add del mod">
        <pc:chgData name="Sandra Cartagena Vime" userId="1f31330b-2229-4c7a-a3d0-1166371778d2" providerId="ADAL" clId="{3A18665D-767B-4152-8B89-0FEE431BB8D0}" dt="2025-02-03T16:27:07.969" v="4292" actId="47"/>
        <pc:sldMkLst>
          <pc:docMk/>
          <pc:sldMk cId="1342931812" sldId="963"/>
        </pc:sldMkLst>
      </pc:sldChg>
      <pc:sldChg chg="addSp delSp modSp mod">
        <pc:chgData name="Sandra Cartagena Vime" userId="1f31330b-2229-4c7a-a3d0-1166371778d2" providerId="ADAL" clId="{3A18665D-767B-4152-8B89-0FEE431BB8D0}" dt="2025-02-04T11:59:21.766" v="5898" actId="1076"/>
        <pc:sldMkLst>
          <pc:docMk/>
          <pc:sldMk cId="4191810715" sldId="963"/>
        </pc:sldMkLst>
      </pc:sldChg>
      <pc:sldChg chg="delSp modSp add mod">
        <pc:chgData name="Sandra Cartagena Vime" userId="1f31330b-2229-4c7a-a3d0-1166371778d2" providerId="ADAL" clId="{3A18665D-767B-4152-8B89-0FEE431BB8D0}" dt="2025-02-04T11:44:59.902" v="5472" actId="255"/>
        <pc:sldMkLst>
          <pc:docMk/>
          <pc:sldMk cId="2195883806" sldId="964"/>
        </pc:sldMkLst>
      </pc:sldChg>
    </pc:docChg>
  </pc:docChgLst>
  <pc:docChgLst>
    <pc:chgData name="Carles Casas Esplugas" userId="14495140-27e1-4d80-b771-3bf07c818605" providerId="ADAL" clId="{E2AE97DD-1ABC-434C-B864-1CD166C0CFB0}"/>
    <pc:docChg chg="addSld">
      <pc:chgData name="Carles Casas Esplugas" userId="14495140-27e1-4d80-b771-3bf07c818605" providerId="ADAL" clId="{E2AE97DD-1ABC-434C-B864-1CD166C0CFB0}" dt="2025-02-03T17:10:04.988" v="0" actId="680"/>
      <pc:docMkLst>
        <pc:docMk/>
      </pc:docMkLst>
      <pc:sldChg chg="new">
        <pc:chgData name="Carles Casas Esplugas" userId="14495140-27e1-4d80-b771-3bf07c818605" providerId="ADAL" clId="{E2AE97DD-1ABC-434C-B864-1CD166C0CFB0}" dt="2025-02-03T17:10:04.988" v="0" actId="680"/>
        <pc:sldMkLst>
          <pc:docMk/>
          <pc:sldMk cId="4191810715" sldId="9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A88E6-9358-437C-BA14-3144FD057211}" type="datetimeFigureOut">
              <a:rPr lang="ca-ES" smtClean="0"/>
              <a:t>25/4/2025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772E3-431F-4C29-80A0-E7C2CAEECC9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6873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657C9-1114-449B-A451-27D50777C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5E2968-3231-4A0F-8750-C1A8A9C6A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9DA3C8-6712-420F-933B-D63A8737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AD5F-5C3A-4BD3-8099-A0171A0E571F}" type="datetimeFigureOut">
              <a:rPr lang="es-ES_tradnl" smtClean="0"/>
              <a:t>25/04/2025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54F30A-61B2-4265-A306-3FD8CD044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662F15-C993-4DC4-A774-204899AF9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4090-6F53-4DE3-8AA7-843910A9F8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34406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6A8868-DC7D-426E-8D80-2A4DEAB51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DD9E30-460C-493C-BB6A-14F576315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4DC4-61A6-477E-9A6F-C625C517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AD5F-5C3A-4BD3-8099-A0171A0E571F}" type="datetimeFigureOut">
              <a:rPr lang="es-ES_tradnl" smtClean="0"/>
              <a:t>25/04/2025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1AD39E-5C15-4EAA-9FF6-7860E556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36189D-E745-4116-B34A-1DA3A9A72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4090-6F53-4DE3-8AA7-843910A9F8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193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43D2B5-7A5C-4A35-B019-1294F6B75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354DE1-D1BD-4E91-8A20-BCCE0BA48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89F45E-AE6D-434D-8BCA-881F3267A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AD5F-5C3A-4BD3-8099-A0171A0E571F}" type="datetimeFigureOut">
              <a:rPr lang="es-ES_tradnl" smtClean="0"/>
              <a:t>25/04/2025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B65A47-D4C6-4B6A-BA31-A5F6037DC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27E00-126A-4DE3-8B1F-FCC476B9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4090-6F53-4DE3-8AA7-843910A9F8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13874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2 - Diapositiva de títol +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idor d'imatge 4"/>
          <p:cNvSpPr>
            <a:spLocks noGrp="1"/>
          </p:cNvSpPr>
          <p:nvPr>
            <p:ph type="pic" sz="quarter" idx="12" hasCustomPrompt="1"/>
          </p:nvPr>
        </p:nvSpPr>
        <p:spPr>
          <a:xfrm>
            <a:off x="7542259" y="0"/>
            <a:ext cx="4648153" cy="5600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ca-ES"/>
              <a:t>Feu clic a la icona per afegir la imatge</a:t>
            </a:r>
          </a:p>
        </p:txBody>
      </p:sp>
      <p:sp>
        <p:nvSpPr>
          <p:cNvPr id="10" name="Contenidor de títol 1">
            <a:extLst>
              <a:ext uri="{FF2B5EF4-FFF2-40B4-BE49-F238E27FC236}">
                <a16:creationId xmlns:a16="http://schemas.microsoft.com/office/drawing/2014/main" id="{BA31D80E-908A-7D2D-22E2-2C53E565B2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0002" y="1987199"/>
            <a:ext cx="5006502" cy="996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600" b="1">
                <a:solidFill>
                  <a:srgbClr val="55565A"/>
                </a:solidFill>
              </a:defRPr>
            </a:lvl1pPr>
          </a:lstStyle>
          <a:p>
            <a:r>
              <a:rPr lang="ca-ES" dirty="0"/>
              <a:t>Feu clic aquí per editar el text del títol</a:t>
            </a:r>
          </a:p>
        </p:txBody>
      </p:sp>
      <p:sp>
        <p:nvSpPr>
          <p:cNvPr id="11" name="Contenidor de text 2">
            <a:extLst>
              <a:ext uri="{FF2B5EF4-FFF2-40B4-BE49-F238E27FC236}">
                <a16:creationId xmlns:a16="http://schemas.microsoft.com/office/drawing/2014/main" id="{30BAE3E6-8753-E0DC-8AE1-597375831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0003" y="3094315"/>
            <a:ext cx="5006502" cy="6712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55565A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/>
              <a:t>Feu clic per editar el text del subtítol</a:t>
            </a:r>
          </a:p>
        </p:txBody>
      </p:sp>
      <p:sp>
        <p:nvSpPr>
          <p:cNvPr id="14" name="Contenidor de contingut 4">
            <a:extLst>
              <a:ext uri="{FF2B5EF4-FFF2-40B4-BE49-F238E27FC236}">
                <a16:creationId xmlns:a16="http://schemas.microsoft.com/office/drawing/2014/main" id="{F3F35D59-D4BB-2A03-9967-8A2A5D1AFF1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59529" y="3980657"/>
            <a:ext cx="5006975" cy="295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55565A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r>
              <a:rPr lang="ca-ES"/>
              <a:t>Feu clic per editar el text de la data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93D3243-4A88-3C4E-B36A-9B151C6051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9022" y="5828918"/>
            <a:ext cx="4114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9299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8 - Text + Imatge + sub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088" y="2010656"/>
            <a:ext cx="5236368" cy="409892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00000"/>
              </a:lnSpc>
              <a:buClr>
                <a:srgbClr val="97D700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1pPr>
            <a:lvl2pPr marL="228600" indent="-228600">
              <a:lnSpc>
                <a:spcPct val="100000"/>
              </a:lnSpc>
              <a:defRPr/>
            </a:lvl2pPr>
            <a:lvl3pPr marL="625475" indent="-228600">
              <a:lnSpc>
                <a:spcPct val="100000"/>
              </a:lnSpc>
              <a:tabLst>
                <a:tab pos="625475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7920" y="2010656"/>
            <a:ext cx="5246154" cy="40989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50AD77BE-8445-66D4-BD12-114E4494E8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088" y="1278864"/>
            <a:ext cx="10763986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chemeClr val="tx1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1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312463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6AA4A8-282E-419D-B36F-6FC3A196E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40DDB2-0051-45A5-9ADA-1FCE28BAD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872C8F-ABA5-4146-BB6E-18D64A6D6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AD5F-5C3A-4BD3-8099-A0171A0E571F}" type="datetimeFigureOut">
              <a:rPr lang="es-ES_tradnl" smtClean="0"/>
              <a:t>25/04/2025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A1144-679E-4ADA-8809-2EFA3302B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C205A7-7C01-46B8-B2C7-883CE9FB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4090-6F53-4DE3-8AA7-843910A9F8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3915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4807C-AEA3-4621-89E5-7343FEDE0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A39C32-77F8-4104-AEFF-64DB5D7C7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3C0075-CBD5-4DBD-B472-305759097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AD5F-5C3A-4BD3-8099-A0171A0E571F}" type="datetimeFigureOut">
              <a:rPr lang="es-ES_tradnl" smtClean="0"/>
              <a:t>25/04/2025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E15841-8C5E-4D75-A889-90E74426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2D842E-BDD5-4073-B0F7-7A8E3CB1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4090-6F53-4DE3-8AA7-843910A9F8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595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7C286-C862-468E-B411-80DF176C4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2B836A-396B-4294-B452-C19CFC6B8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6F38A8-61A9-46A7-B7B4-462E3F053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572052-1F7C-46A7-9115-255A789DE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AD5F-5C3A-4BD3-8099-A0171A0E571F}" type="datetimeFigureOut">
              <a:rPr lang="es-ES_tradnl" smtClean="0"/>
              <a:t>25/04/2025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138E2A-8833-405A-A56D-9B67F91F8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432BE6-B473-4801-A6A8-539EC30F3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4090-6F53-4DE3-8AA7-843910A9F8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14460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579EA2-AED5-485D-9C55-E6D26519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954BE1-7E22-40E6-94B5-DDC3517BC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0C4E02-8975-4319-AB62-0645E8A69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4F80A13-2D42-4B7E-9332-6A4807D59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AD5F-5C3A-4BD3-8099-A0171A0E571F}" type="datetimeFigureOut">
              <a:rPr lang="es-ES_tradnl" smtClean="0"/>
              <a:t>25/04/2025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83EB7BA-4FBC-4CAE-AD9A-8A056FE20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9B40AB-C57A-4509-8C70-59B48ECB8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4090-6F53-4DE3-8AA7-843910A9F8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59965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EA56AC-C807-4EB1-BF6A-DEC7C629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1287920-5E95-42D9-B3D8-1775A85A3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AD5F-5C3A-4BD3-8099-A0171A0E571F}" type="datetimeFigureOut">
              <a:rPr lang="es-ES_tradnl" smtClean="0"/>
              <a:t>25/04/2025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F02E0B3-82AF-4F15-A618-BEB26777E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1208B5-2596-4581-A500-6892B9FE9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4090-6F53-4DE3-8AA7-843910A9F8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8525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A5552A-B7D6-4320-8F62-3DF2CF6D2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AD5F-5C3A-4BD3-8099-A0171A0E571F}" type="datetimeFigureOut">
              <a:rPr lang="es-ES_tradnl" smtClean="0"/>
              <a:t>25/04/2025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2BB638E-EF80-46F8-8CC9-50251DF41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E3139E-E391-4D88-BD12-A4B545BD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4090-6F53-4DE3-8AA7-843910A9F8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38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C855C0-C596-4BB3-B6E2-DF79DFB42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0DEE80-4961-49D2-A78A-3D220D9E3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4870A82-C61A-4178-8481-98F5E74E1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284518-89BE-467B-A536-E4E695C2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AD5F-5C3A-4BD3-8099-A0171A0E571F}" type="datetimeFigureOut">
              <a:rPr lang="es-ES_tradnl" smtClean="0"/>
              <a:t>25/04/2025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FD1458-60F3-48E8-8578-A0D66B08C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989A4E-1AC5-400B-9C4F-C7335A4B9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4090-6F53-4DE3-8AA7-843910A9F8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97559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782E8-9C14-42C2-BD6B-15F6EC16C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0DE382F-CFDF-4338-BA51-8DB9F047D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8569A2-E0AF-4153-ADE9-8C2CE962D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5DE971-23AE-4F5A-8BB2-FF21A826D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AD5F-5C3A-4BD3-8099-A0171A0E571F}" type="datetimeFigureOut">
              <a:rPr lang="es-ES_tradnl" smtClean="0"/>
              <a:t>25/04/2025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C816C8-ADD2-4417-B4A3-9D3446F8B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F23503-554A-4BD3-8E9F-FD75DECA1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4090-6F53-4DE3-8AA7-843910A9F8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78797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3ECAD18-F21F-4BCA-8126-518AEC765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BE1900-6377-43C5-AAF2-067C1DB8F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895A68-5940-486E-8B32-64B59F34E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6AD5F-5C3A-4BD3-8099-A0171A0E571F}" type="datetimeFigureOut">
              <a:rPr lang="es-ES_tradnl" smtClean="0"/>
              <a:t>25/04/2025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FFFA4A-CED6-406D-8B90-A5445CDE69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C81BAA-E19E-4BB8-80AE-B85E109F6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34090-6F53-4DE3-8AA7-843910A9F8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379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idor d'imatge 9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" r="88"/>
          <a:stretch>
            <a:fillRect/>
          </a:stretch>
        </p:blipFill>
        <p:spPr/>
      </p:pic>
      <p:sp>
        <p:nvSpPr>
          <p:cNvPr id="6" name="Títol 5"/>
          <p:cNvSpPr>
            <a:spLocks noGrp="1"/>
          </p:cNvSpPr>
          <p:nvPr>
            <p:ph type="title"/>
          </p:nvPr>
        </p:nvSpPr>
        <p:spPr>
          <a:xfrm>
            <a:off x="897874" y="1260868"/>
            <a:ext cx="5006502" cy="996145"/>
          </a:xfrm>
          <a:prstGeom prst="rect">
            <a:avLst/>
          </a:prstGeom>
        </p:spPr>
        <p:txBody>
          <a:bodyPr/>
          <a:lstStyle/>
          <a:p>
            <a:r>
              <a:rPr lang="ca-ES" dirty="0">
                <a:solidFill>
                  <a:srgbClr val="55565A"/>
                </a:solidFill>
              </a:rPr>
              <a:t>Polítiques de gestió ambiental i de gestió de la qualitat d’FGC</a:t>
            </a:r>
          </a:p>
        </p:txBody>
      </p:sp>
      <p:sp>
        <p:nvSpPr>
          <p:cNvPr id="8" name="Contenidor de contingut 7"/>
          <p:cNvSpPr>
            <a:spLocks noGrp="1"/>
          </p:cNvSpPr>
          <p:nvPr>
            <p:ph sz="quarter" idx="11"/>
          </p:nvPr>
        </p:nvSpPr>
        <p:spPr>
          <a:xfrm>
            <a:off x="969210" y="2845764"/>
            <a:ext cx="5006975" cy="295852"/>
          </a:xfrm>
          <a:prstGeom prst="rect">
            <a:avLst/>
          </a:prstGeom>
        </p:spPr>
        <p:txBody>
          <a:bodyPr/>
          <a:lstStyle/>
          <a:p>
            <a:r>
              <a:rPr lang="ca-ES" dirty="0"/>
              <a:t>Abril 2025</a:t>
            </a:r>
          </a:p>
        </p:txBody>
      </p:sp>
    </p:spTree>
    <p:extLst>
      <p:ext uri="{BB962C8B-B14F-4D97-AF65-F5344CB8AC3E}">
        <p14:creationId xmlns:p14="http://schemas.microsoft.com/office/powerpoint/2010/main" val="40424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idor de text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ca-ES" dirty="0">
                <a:solidFill>
                  <a:srgbClr val="54575C"/>
                </a:solidFill>
              </a:rPr>
              <a:t>MANTENIMENT INTEGRAL DE MATERIAL RODANT</a:t>
            </a:r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sz="4400" b="1" dirty="0">
                <a:solidFill>
                  <a:srgbClr val="515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Ambiental</a:t>
            </a:r>
          </a:p>
        </p:txBody>
      </p:sp>
      <p:pic>
        <p:nvPicPr>
          <p:cNvPr id="7" name="Contenidor d'imatge 3">
            <a:extLst>
              <a:ext uri="{FF2B5EF4-FFF2-40B4-BE49-F238E27FC236}">
                <a16:creationId xmlns:a16="http://schemas.microsoft.com/office/drawing/2014/main" id="{E1E543F9-A061-D346-939B-F4E26AFE6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398" y="2020997"/>
            <a:ext cx="5246154" cy="405570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C80D9A9-8CA1-F130-F603-3241D7A4DD36}"/>
              </a:ext>
            </a:extLst>
          </p:cNvPr>
          <p:cNvSpPr txBox="1"/>
          <p:nvPr/>
        </p:nvSpPr>
        <p:spPr>
          <a:xfrm>
            <a:off x="619791" y="1715094"/>
            <a:ext cx="5055676" cy="4153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None/>
            </a:pPr>
            <a:r>
              <a:rPr lang="ca-ES" sz="1200" spc="-15" dirty="0">
                <a:solidFill>
                  <a:srgbClr val="5556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Ferrocarrils de la Generalitat de Catalunya ofereix serveis de transport ferroviari subjectes als requisits de seguretat, fiabilitat, disponibilitat i confort necessaris per a satisfer les necessitats i expectatives de la ciutadania en matèria de mobilitat, els quals són gestionats sota </a:t>
            </a:r>
            <a:r>
              <a:rPr lang="ca-ES" sz="1200" b="1" spc="-15" dirty="0">
                <a:solidFill>
                  <a:srgbClr val="5556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criteris de sostenibilitat, protecció de l’entorn i mitigació i adaptació al canvi climàtic</a:t>
            </a:r>
            <a:r>
              <a:rPr lang="ca-ES" sz="1200" spc="-15" dirty="0">
                <a:solidFill>
                  <a:srgbClr val="5556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ca-ES" sz="1050" dirty="0">
              <a:solidFill>
                <a:srgbClr val="55565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buNone/>
            </a:pPr>
            <a:r>
              <a:rPr lang="ca-ES" sz="900" spc="-15" dirty="0">
                <a:solidFill>
                  <a:srgbClr val="5556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ca-ES" sz="900" dirty="0">
              <a:solidFill>
                <a:srgbClr val="55565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buNone/>
            </a:pPr>
            <a:r>
              <a:rPr lang="ca-ES" sz="1200" spc="-15" dirty="0">
                <a:solidFill>
                  <a:srgbClr val="5556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ca-ES" sz="1200" b="1" spc="-15" dirty="0">
                <a:solidFill>
                  <a:srgbClr val="5556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direcció de Material Mòbil</a:t>
            </a:r>
            <a:r>
              <a:rPr lang="ca-ES" sz="1200" spc="-15" dirty="0">
                <a:solidFill>
                  <a:srgbClr val="5556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conscient dels impactes sobre el medi que es deriven de les activitats que desenvolupa, impulsa la implantació i el manteniment d’un sistema de gestió ambiental com a eina d’identificació, seguiment, control i millora contínua d’aquests impactes.</a:t>
            </a:r>
            <a:endParaRPr lang="ca-ES" sz="1050" dirty="0">
              <a:solidFill>
                <a:srgbClr val="55565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buNone/>
            </a:pPr>
            <a:r>
              <a:rPr lang="ca-ES" sz="900" spc="-15" dirty="0">
                <a:solidFill>
                  <a:srgbClr val="5556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ca-ES" sz="900" dirty="0">
              <a:solidFill>
                <a:srgbClr val="55565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buNone/>
            </a:pPr>
            <a:r>
              <a:rPr lang="ca-ES" sz="1200" spc="-15" dirty="0">
                <a:solidFill>
                  <a:srgbClr val="5556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compromís de la direcció s’articula a l’entorn dels següents</a:t>
            </a:r>
            <a:r>
              <a:rPr lang="ca-ES" sz="1200" b="1" spc="-15" dirty="0">
                <a:solidFill>
                  <a:srgbClr val="5556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eixos estratègics </a:t>
            </a:r>
            <a:r>
              <a:rPr lang="ca-ES" sz="1200" spc="-15" dirty="0">
                <a:solidFill>
                  <a:srgbClr val="5556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d’actuació, que alhora constitueixen el marc per a la definició de les accions i els objectius ambientals:</a:t>
            </a:r>
            <a:endParaRPr lang="ca-ES" sz="1050" dirty="0">
              <a:solidFill>
                <a:srgbClr val="55565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ca-ES" sz="1200" spc="-15" dirty="0">
                <a:solidFill>
                  <a:srgbClr val="5556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</a:t>
            </a:r>
            <a:endParaRPr lang="ca-ES" sz="1050" dirty="0">
              <a:solidFill>
                <a:srgbClr val="55565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ca-ES" sz="1200" b="1" spc="-15" dirty="0">
                <a:solidFill>
                  <a:srgbClr val="94C1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Minimització de l’impacte ambiental de les activitats</a:t>
            </a:r>
            <a:endParaRPr lang="ca-ES" sz="1200" b="1" dirty="0">
              <a:solidFill>
                <a:srgbClr val="94C12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ca-ES" sz="1200" b="1" spc="-15" dirty="0">
                <a:solidFill>
                  <a:srgbClr val="94C1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Economia circular i ús sostenible dels recursos</a:t>
            </a:r>
            <a:endParaRPr lang="ca-ES" sz="1200" b="1" dirty="0">
              <a:solidFill>
                <a:srgbClr val="94C12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ca-ES" sz="1200" b="1" spc="-15" dirty="0">
                <a:solidFill>
                  <a:srgbClr val="94C1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Mitigació i adaptació al canvi climàtic</a:t>
            </a:r>
            <a:endParaRPr lang="ca-ES" sz="1200" b="1" dirty="0">
              <a:solidFill>
                <a:srgbClr val="94C12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83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E65CC-FB8C-51B5-F4BD-6256F40E9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idor de text 7">
            <a:extLst>
              <a:ext uri="{FF2B5EF4-FFF2-40B4-BE49-F238E27FC236}">
                <a16:creationId xmlns:a16="http://schemas.microsoft.com/office/drawing/2014/main" id="{9DE94CF8-35AB-DCEB-17A8-05E13DD59A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ca-ES" dirty="0">
                <a:solidFill>
                  <a:srgbClr val="54575C"/>
                </a:solidFill>
              </a:rPr>
              <a:t>MANTENIMENT INTEGRAL DE MATERIAL RODANT</a:t>
            </a:r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A9744E50-3ECA-FA48-D1FF-E45395795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sz="4400" b="1" dirty="0">
                <a:solidFill>
                  <a:srgbClr val="515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Ambiental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A098CAD-971E-A070-DF2F-D4CCF56A3611}"/>
              </a:ext>
            </a:extLst>
          </p:cNvPr>
          <p:cNvSpPr/>
          <p:nvPr/>
        </p:nvSpPr>
        <p:spPr>
          <a:xfrm>
            <a:off x="6096000" y="1744494"/>
            <a:ext cx="5862536" cy="4753583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54575C"/>
              </a:solidFill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C214012-CF51-3901-B07D-BE255ED21F4D}"/>
              </a:ext>
            </a:extLst>
          </p:cNvPr>
          <p:cNvGrpSpPr/>
          <p:nvPr/>
        </p:nvGrpSpPr>
        <p:grpSpPr>
          <a:xfrm>
            <a:off x="573129" y="2108202"/>
            <a:ext cx="2005638" cy="1933968"/>
            <a:chOff x="895796" y="1256271"/>
            <a:chExt cx="2329316" cy="2089188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904765C6-16C3-7A28-5BF2-75233664538B}"/>
                </a:ext>
              </a:extLst>
            </p:cNvPr>
            <p:cNvSpPr txBox="1"/>
            <p:nvPr/>
          </p:nvSpPr>
          <p:spPr>
            <a:xfrm>
              <a:off x="895796" y="2699128"/>
              <a:ext cx="23293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a-ES" sz="1800" b="1" i="0" u="none" strike="noStrike" baseline="0" dirty="0">
                  <a:solidFill>
                    <a:srgbClr val="51565C"/>
                  </a:solidFill>
                  <a:latin typeface="Arial-BoldMT"/>
                </a:rPr>
                <a:t>Acció climàtica</a:t>
              </a:r>
            </a:p>
            <a:p>
              <a:pPr algn="ctr"/>
              <a:r>
                <a:rPr lang="ca-ES" b="1" dirty="0">
                  <a:solidFill>
                    <a:srgbClr val="51565C"/>
                  </a:solidFill>
                  <a:latin typeface="Arial-BoldMT"/>
                </a:rPr>
                <a:t>Mitigació</a:t>
              </a:r>
              <a:endParaRPr lang="ca-ES" sz="1800" b="1" i="0" u="none" strike="noStrike" baseline="0" dirty="0">
                <a:solidFill>
                  <a:srgbClr val="51565C"/>
                </a:solidFill>
                <a:latin typeface="Arial-BoldMT"/>
              </a:endParaRPr>
            </a:p>
          </p:txBody>
        </p:sp>
        <p:pic>
          <p:nvPicPr>
            <p:cNvPr id="13" name="Picture 10" descr="Co2 - Iconos gratis de naturaleza">
              <a:extLst>
                <a:ext uri="{FF2B5EF4-FFF2-40B4-BE49-F238E27FC236}">
                  <a16:creationId xmlns:a16="http://schemas.microsoft.com/office/drawing/2014/main" id="{3D10DCDF-EA18-BEA4-E06A-5AC6C5E26D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8133" y="1256271"/>
              <a:ext cx="1504641" cy="1504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D06672F7-3233-2A23-0957-0F444C37CE70}"/>
              </a:ext>
            </a:extLst>
          </p:cNvPr>
          <p:cNvGrpSpPr/>
          <p:nvPr/>
        </p:nvGrpSpPr>
        <p:grpSpPr>
          <a:xfrm>
            <a:off x="725216" y="4145932"/>
            <a:ext cx="1669100" cy="2166241"/>
            <a:chOff x="8672751" y="1067139"/>
            <a:chExt cx="1938466" cy="2340103"/>
          </a:xfrm>
        </p:grpSpPr>
        <p:pic>
          <p:nvPicPr>
            <p:cNvPr id="15" name="Picture 12" descr="icono de línea de economía circular y reciclaje ilustración vectorial ...">
              <a:extLst>
                <a:ext uri="{FF2B5EF4-FFF2-40B4-BE49-F238E27FC236}">
                  <a16:creationId xmlns:a16="http://schemas.microsoft.com/office/drawing/2014/main" id="{0AE8F90D-C3DD-0FD5-1A0A-3609D8D534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2751" y="1067139"/>
              <a:ext cx="1823099" cy="1823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A4C1FB54-D856-ED21-88E7-55166C48837D}"/>
                </a:ext>
              </a:extLst>
            </p:cNvPr>
            <p:cNvSpPr txBox="1"/>
            <p:nvPr/>
          </p:nvSpPr>
          <p:spPr>
            <a:xfrm>
              <a:off x="8672751" y="2760911"/>
              <a:ext cx="193846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a-ES" sz="1800" b="1" i="0" u="none" strike="noStrike" baseline="0" dirty="0">
                  <a:solidFill>
                    <a:srgbClr val="51565C"/>
                  </a:solidFill>
                  <a:latin typeface="Arial-BoldMT"/>
                </a:rPr>
                <a:t>Economia circular</a:t>
              </a: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D7F52E4-1D18-00D5-4BAF-AFC742DF3210}"/>
              </a:ext>
            </a:extLst>
          </p:cNvPr>
          <p:cNvGrpSpPr/>
          <p:nvPr/>
        </p:nvGrpSpPr>
        <p:grpSpPr>
          <a:xfrm>
            <a:off x="3537756" y="4215564"/>
            <a:ext cx="2005638" cy="1852894"/>
            <a:chOff x="922121" y="3643463"/>
            <a:chExt cx="2329316" cy="2001607"/>
          </a:xfrm>
        </p:grpSpPr>
        <p:pic>
          <p:nvPicPr>
            <p:cNvPr id="18" name="Picture 22" descr="Ecossistema Icon Imagens – Download Grátis no Freepik">
              <a:extLst>
                <a:ext uri="{FF2B5EF4-FFF2-40B4-BE49-F238E27FC236}">
                  <a16:creationId xmlns:a16="http://schemas.microsoft.com/office/drawing/2014/main" id="{D61677B6-13B1-5B53-C5CD-5CDD57F4D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078" y="3643463"/>
              <a:ext cx="1887752" cy="1827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2505BC0-EE34-B167-6F15-DB2D41152823}"/>
                </a:ext>
              </a:extLst>
            </p:cNvPr>
            <p:cNvSpPr txBox="1"/>
            <p:nvPr/>
          </p:nvSpPr>
          <p:spPr>
            <a:xfrm>
              <a:off x="922121" y="5275738"/>
              <a:ext cx="23293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a-ES" b="1" dirty="0">
                  <a:solidFill>
                    <a:srgbClr val="51565C"/>
                  </a:solidFill>
                  <a:latin typeface="Arial-BoldMT"/>
                </a:rPr>
                <a:t>Natura</a:t>
              </a:r>
              <a:endParaRPr lang="ca-ES" sz="1800" b="1" i="0" u="none" strike="noStrike" baseline="0" dirty="0">
                <a:solidFill>
                  <a:srgbClr val="51565C"/>
                </a:solidFill>
                <a:latin typeface="Arial-BoldMT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3E1E43B2-7D26-A026-CD69-24E3C5DD3D19}"/>
              </a:ext>
            </a:extLst>
          </p:cNvPr>
          <p:cNvGrpSpPr/>
          <p:nvPr/>
        </p:nvGrpSpPr>
        <p:grpSpPr>
          <a:xfrm>
            <a:off x="3334565" y="1841018"/>
            <a:ext cx="2005637" cy="2201152"/>
            <a:chOff x="4655801" y="1143974"/>
            <a:chExt cx="2329315" cy="2377816"/>
          </a:xfrm>
        </p:grpSpPr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35330BE1-3721-5515-F49E-9A4B1C58B94E}"/>
                </a:ext>
              </a:extLst>
            </p:cNvPr>
            <p:cNvSpPr txBox="1"/>
            <p:nvPr/>
          </p:nvSpPr>
          <p:spPr>
            <a:xfrm>
              <a:off x="4655801" y="2823585"/>
              <a:ext cx="2329315" cy="6982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a-ES" sz="1800" b="1" i="0" u="none" strike="noStrike" baseline="0" dirty="0">
                  <a:solidFill>
                    <a:srgbClr val="51565C"/>
                  </a:solidFill>
                  <a:latin typeface="Arial-BoldMT"/>
                </a:rPr>
                <a:t>Acció climàtica</a:t>
              </a:r>
            </a:p>
            <a:p>
              <a:pPr algn="ctr"/>
              <a:r>
                <a:rPr lang="ca-ES" sz="1800" b="1" i="0" u="none" strike="noStrike" baseline="0" dirty="0">
                  <a:solidFill>
                    <a:srgbClr val="51565C"/>
                  </a:solidFill>
                  <a:latin typeface="Arial-BoldMT"/>
                </a:rPr>
                <a:t>Adaptació</a:t>
              </a:r>
            </a:p>
          </p:txBody>
        </p:sp>
        <p:pic>
          <p:nvPicPr>
            <p:cNvPr id="22" name="Picture 6" descr="Cambio climático - Iconos gratis de clima">
              <a:extLst>
                <a:ext uri="{FF2B5EF4-FFF2-40B4-BE49-F238E27FC236}">
                  <a16:creationId xmlns:a16="http://schemas.microsoft.com/office/drawing/2014/main" id="{D5BB5B70-AB05-BF86-9B26-FAB373E88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106" y="1143974"/>
              <a:ext cx="1813669" cy="1641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33DCFF9C-AF91-9B53-433E-F5564AF25B9F}"/>
              </a:ext>
            </a:extLst>
          </p:cNvPr>
          <p:cNvSpPr txBox="1"/>
          <p:nvPr/>
        </p:nvSpPr>
        <p:spPr>
          <a:xfrm>
            <a:off x="6280451" y="2079370"/>
            <a:ext cx="5629017" cy="427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buClr>
                <a:srgbClr val="97D700"/>
              </a:buClr>
              <a:defRPr/>
            </a:pPr>
            <a:r>
              <a:rPr lang="ca-ES" sz="1200" spc="-15" dirty="0">
                <a:solidFill>
                  <a:srgbClr val="5556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sistema de gestió implantat es regeix pels següents </a:t>
            </a:r>
            <a:r>
              <a:rPr lang="ca-ES" sz="1200" b="1" spc="-15" dirty="0">
                <a:solidFill>
                  <a:srgbClr val="94C1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PRINCIPIS</a:t>
            </a:r>
            <a:r>
              <a:rPr lang="ca-ES" sz="1200" spc="-15" dirty="0">
                <a:solidFill>
                  <a:srgbClr val="5556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7D7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ca-ES" sz="1200" noProof="0" dirty="0">
                <a:solidFill>
                  <a:srgbClr val="51565C"/>
                </a:solidFill>
                <a:latin typeface="Arial" panose="020B0604020202020204"/>
              </a:rPr>
              <a:t>Identificació i monitorització dels </a:t>
            </a:r>
            <a:r>
              <a:rPr lang="ca-ES" sz="1200" b="1" noProof="0" dirty="0">
                <a:solidFill>
                  <a:srgbClr val="94C120"/>
                </a:solidFill>
                <a:latin typeface="Arial" panose="020B0604020202020204"/>
              </a:rPr>
              <a:t>aspectes ambientals </a:t>
            </a:r>
            <a:r>
              <a:rPr lang="ca-ES" sz="1200" noProof="0" dirty="0">
                <a:solidFill>
                  <a:srgbClr val="51565C"/>
                </a:solidFill>
                <a:latin typeface="Arial" panose="020B0604020202020204"/>
              </a:rPr>
              <a:t>de l’activitat per a l’adequació i millora contínua dels processos que els generen, amb el propòsit d’eliminar o minimitzar l’impacte sobre l’entorn i prevenir la contaminació.</a:t>
            </a:r>
          </a:p>
          <a:p>
            <a:pPr marL="285750" indent="-285750" algn="just">
              <a:spcBef>
                <a:spcPts val="1000"/>
              </a:spcBef>
              <a:buClr>
                <a:srgbClr val="97D700"/>
              </a:buClr>
              <a:buFont typeface="Courier New" panose="02070309020205020404" pitchFamily="49" charset="0"/>
              <a:buChar char="o"/>
              <a:defRPr/>
            </a:pPr>
            <a:r>
              <a:rPr lang="ca-ES" sz="1200" spc="-15" dirty="0">
                <a:solidFill>
                  <a:srgbClr val="5556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Identificació i monitorització dels </a:t>
            </a:r>
            <a:r>
              <a:rPr lang="ca-ES" sz="1200" b="1" spc="-15" dirty="0">
                <a:solidFill>
                  <a:srgbClr val="94C1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aspectes ambientals de l’activitat </a:t>
            </a:r>
            <a:r>
              <a:rPr lang="ca-ES" sz="1200" spc="-15" dirty="0">
                <a:solidFill>
                  <a:srgbClr val="5556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 a l’adequació i millora contínua dels processos que els generen, amb el propòsit d’eliminar o minimitzar l’impacte sobre l’entorn i prevenir la contaminació.</a:t>
            </a:r>
            <a:endParaRPr lang="ca-ES" sz="1200" dirty="0">
              <a:solidFill>
                <a:srgbClr val="55565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7D7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ca-ES" sz="1200" spc="-15" dirty="0">
                <a:solidFill>
                  <a:srgbClr val="5556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 i compliment dels </a:t>
            </a:r>
            <a:r>
              <a:rPr lang="ca-ES" sz="1200" b="1" spc="-15" dirty="0">
                <a:solidFill>
                  <a:srgbClr val="94C1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requisits legals </a:t>
            </a:r>
            <a:r>
              <a:rPr lang="ca-ES" sz="1200" spc="-15" dirty="0">
                <a:solidFill>
                  <a:srgbClr val="5556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aplicables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7D7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ca-ES" sz="1200" spc="-15" dirty="0">
                <a:solidFill>
                  <a:srgbClr val="5556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 i compliment de tots aquells </a:t>
            </a:r>
            <a:r>
              <a:rPr lang="ca-ES" sz="1200" b="1" spc="-15" dirty="0">
                <a:solidFill>
                  <a:srgbClr val="94C1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requisits ambientals </a:t>
            </a:r>
            <a:r>
              <a:rPr lang="ca-ES" sz="1200" spc="-15" dirty="0">
                <a:solidFill>
                  <a:srgbClr val="5556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l’organització subscrigui i/o assumeixi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7D7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ca-ES" sz="1200" spc="-15" dirty="0">
                <a:solidFill>
                  <a:srgbClr val="5556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Orientació a l’eficiència i a l’ús sostenible dels recursos en tots els àmbits (operatiu, material, gestió) amb perspectiva de </a:t>
            </a:r>
            <a:r>
              <a:rPr lang="ca-ES" sz="1200" b="1" spc="-15" dirty="0">
                <a:solidFill>
                  <a:srgbClr val="94C1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circularitat</a:t>
            </a:r>
            <a:r>
              <a:rPr lang="ca-ES" sz="1200" spc="-15" dirty="0">
                <a:solidFill>
                  <a:srgbClr val="5556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prioritzant la reducció en origen com a criteri d’actuació preferent</a:t>
            </a:r>
          </a:p>
          <a:p>
            <a:pPr marL="285750" indent="-285750" algn="just">
              <a:spcBef>
                <a:spcPts val="1000"/>
              </a:spcBef>
              <a:buClr>
                <a:srgbClr val="97D700"/>
              </a:buClr>
              <a:buFont typeface="Courier New" panose="02070309020205020404" pitchFamily="49" charset="0"/>
              <a:buChar char="o"/>
              <a:defRPr/>
            </a:pPr>
            <a:r>
              <a:rPr lang="ca-ES" sz="1200" b="1" spc="-15" dirty="0">
                <a:solidFill>
                  <a:srgbClr val="94C1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Sensibilització</a:t>
            </a:r>
            <a:r>
              <a:rPr lang="ca-ES" sz="1200" spc="-15" dirty="0">
                <a:solidFill>
                  <a:srgbClr val="94C1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a-ES" sz="1200" spc="-15" dirty="0">
                <a:solidFill>
                  <a:srgbClr val="5556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dels col·laboradors, tant interns com externs, sobre les correctes pràctiques de treball, amb l’objectiu d’eliminar o minimitzar els possibles efectes negatius de les activitats sobre l’entorn</a:t>
            </a:r>
            <a:endParaRPr lang="ca-ES" sz="1200" noProof="0" dirty="0">
              <a:solidFill>
                <a:srgbClr val="51565C"/>
              </a:solidFill>
              <a:latin typeface="Arial" panose="020B0604020202020204"/>
            </a:endParaRPr>
          </a:p>
          <a:p>
            <a:pPr marL="171450" lvl="0" indent="-1714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a-ES" sz="1200" spc="-15" dirty="0">
              <a:solidFill>
                <a:srgbClr val="55565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471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E582A-F31D-6B53-E922-8EDA66335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6E2C4711-E1D4-56E5-CE81-4196EBA24829}"/>
              </a:ext>
            </a:extLst>
          </p:cNvPr>
          <p:cNvSpPr/>
          <p:nvPr/>
        </p:nvSpPr>
        <p:spPr>
          <a:xfrm>
            <a:off x="694566" y="3059318"/>
            <a:ext cx="10887834" cy="3384069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54575C"/>
              </a:solidFill>
            </a:endParaRPr>
          </a:p>
        </p:txBody>
      </p:sp>
      <p:sp>
        <p:nvSpPr>
          <p:cNvPr id="8" name="Contenidor de text 7">
            <a:extLst>
              <a:ext uri="{FF2B5EF4-FFF2-40B4-BE49-F238E27FC236}">
                <a16:creationId xmlns:a16="http://schemas.microsoft.com/office/drawing/2014/main" id="{B58DC3BD-474B-08A6-B81F-479020A1AE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4566" y="951731"/>
            <a:ext cx="10763986" cy="344488"/>
          </a:xfrm>
        </p:spPr>
        <p:txBody>
          <a:bodyPr/>
          <a:lstStyle/>
          <a:p>
            <a:pPr marL="0" indent="0" algn="l">
              <a:buNone/>
            </a:pPr>
            <a:r>
              <a:rPr lang="ca-ES" b="1" dirty="0">
                <a:solidFill>
                  <a:srgbClr val="51565C"/>
                </a:solidFill>
                <a:latin typeface="Arial-BoldMT"/>
              </a:rPr>
              <a:t>TRANSPORT DE MERCADERIES PER FERROCARRIL</a:t>
            </a:r>
            <a:endParaRPr lang="ca-ES" sz="2000" b="1" i="0" u="none" strike="noStrike" baseline="0" dirty="0">
              <a:solidFill>
                <a:srgbClr val="51565C"/>
              </a:solidFill>
              <a:latin typeface="Arial-BoldMT"/>
            </a:endParaRPr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E247E9EE-A450-78E1-B459-4B463ECD3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76" y="441761"/>
            <a:ext cx="10759576" cy="428232"/>
          </a:xfrm>
        </p:spPr>
        <p:txBody>
          <a:bodyPr>
            <a:normAutofit fontScale="90000"/>
          </a:bodyPr>
          <a:lstStyle/>
          <a:p>
            <a:r>
              <a:rPr lang="ca-ES" sz="4400" b="1" dirty="0">
                <a:solidFill>
                  <a:srgbClr val="515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de Gestió de la Qualitat</a:t>
            </a:r>
          </a:p>
        </p:txBody>
      </p:sp>
      <p:pic>
        <p:nvPicPr>
          <p:cNvPr id="1028" name="Picture 4" descr="Les noves locomotores duals dels Ferrocarrils de la Generalitat de  Catalunya | EIC">
            <a:extLst>
              <a:ext uri="{FF2B5EF4-FFF2-40B4-BE49-F238E27FC236}">
                <a16:creationId xmlns:a16="http://schemas.microsoft.com/office/drawing/2014/main" id="{D4BEE3DF-6AE1-6AE1-F613-C123A0D6C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32" y="1073856"/>
            <a:ext cx="3236068" cy="18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30B766C-A775-F9F3-1745-5CA92F405B1C}"/>
              </a:ext>
            </a:extLst>
          </p:cNvPr>
          <p:cNvSpPr txBox="1"/>
          <p:nvPr/>
        </p:nvSpPr>
        <p:spPr>
          <a:xfrm>
            <a:off x="817839" y="3263181"/>
            <a:ext cx="5629017" cy="3005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7D7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ca-ES" sz="1200" b="1" noProof="0" dirty="0">
                <a:solidFill>
                  <a:srgbClr val="94C120"/>
                </a:solidFill>
                <a:latin typeface="Arial" panose="020B0604020202020204"/>
              </a:rPr>
              <a:t>L’eficiència i l’excel·lència </a:t>
            </a:r>
            <a:r>
              <a:rPr lang="ca-ES" sz="1200" noProof="0" dirty="0">
                <a:solidFill>
                  <a:srgbClr val="555659"/>
                </a:solidFill>
                <a:latin typeface="Arial" panose="020B0604020202020204"/>
              </a:rPr>
              <a:t>en la gestió interna, evitant les despeses produïdes per ineficiències, o qualsevol activitat que no aporti valor.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7D7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ca-ES" sz="1200" noProof="0" dirty="0">
                <a:solidFill>
                  <a:srgbClr val="555659"/>
                </a:solidFill>
                <a:latin typeface="Arial" panose="020B0604020202020204"/>
              </a:rPr>
              <a:t>L’aplicació d’un sistema de gestió que integra els aspectes econòmics, tècnics i humans, basat en processos orientats a la </a:t>
            </a:r>
            <a:r>
              <a:rPr lang="ca-ES" sz="1200" b="1" noProof="0" dirty="0">
                <a:solidFill>
                  <a:srgbClr val="94C120"/>
                </a:solidFill>
                <a:latin typeface="Arial" panose="020B0604020202020204"/>
              </a:rPr>
              <a:t>millora continua </a:t>
            </a:r>
            <a:r>
              <a:rPr lang="ca-ES" sz="1200" noProof="0" dirty="0">
                <a:solidFill>
                  <a:srgbClr val="555659"/>
                </a:solidFill>
                <a:latin typeface="Arial" panose="020B0604020202020204"/>
              </a:rPr>
              <a:t>del servei, i que prioritza la planificació, la identificació de riscos i la prevenció per a evitar correccions posteriors.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7D7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ca-ES" sz="1200" noProof="0" dirty="0">
                <a:solidFill>
                  <a:srgbClr val="555659"/>
                </a:solidFill>
                <a:latin typeface="Arial" panose="020B0604020202020204"/>
              </a:rPr>
              <a:t>El </a:t>
            </a:r>
            <a:r>
              <a:rPr lang="ca-ES" sz="1200" b="1" noProof="0" dirty="0">
                <a:solidFill>
                  <a:srgbClr val="94C120"/>
                </a:solidFill>
                <a:latin typeface="Arial" panose="020B0604020202020204"/>
              </a:rPr>
              <a:t>seguiment i el control </a:t>
            </a:r>
            <a:r>
              <a:rPr lang="ca-ES" sz="1200" noProof="0" dirty="0">
                <a:solidFill>
                  <a:srgbClr val="555659"/>
                </a:solidFill>
                <a:latin typeface="Arial" panose="020B0604020202020204"/>
              </a:rPr>
              <a:t>dels processos i activitats en base a indicadors, per a obtenir informació quantificable, que permeti endegar accions de millora del servei i dels processos de gestió.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7D7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ca-ES" sz="1200" b="1" noProof="0" dirty="0">
                <a:solidFill>
                  <a:srgbClr val="94C120"/>
                </a:solidFill>
                <a:latin typeface="Arial" panose="020B0604020202020204"/>
              </a:rPr>
              <a:t>L’acompliment </a:t>
            </a:r>
            <a:r>
              <a:rPr lang="ca-ES" sz="1200" noProof="0" dirty="0">
                <a:solidFill>
                  <a:srgbClr val="555659"/>
                </a:solidFill>
                <a:latin typeface="Arial" panose="020B0604020202020204"/>
              </a:rPr>
              <a:t>de les normatives i la legislació aplicable, així com aquelles obligacions que voluntàriament assumim.</a:t>
            </a:r>
          </a:p>
          <a:p>
            <a:pPr marL="285750" indent="-285750" algn="just">
              <a:spcBef>
                <a:spcPts val="1000"/>
              </a:spcBef>
              <a:buClr>
                <a:srgbClr val="97D700"/>
              </a:buClr>
              <a:buFont typeface="Courier New" panose="02070309020205020404" pitchFamily="49" charset="0"/>
              <a:buChar char="o"/>
              <a:defRPr/>
            </a:pPr>
            <a:r>
              <a:rPr lang="ca-ES" sz="1200" noProof="0" dirty="0">
                <a:solidFill>
                  <a:srgbClr val="555659"/>
                </a:solidFill>
                <a:latin typeface="Arial" panose="020B0604020202020204"/>
              </a:rPr>
              <a:t>La </a:t>
            </a:r>
            <a:r>
              <a:rPr lang="ca-ES" sz="1200" b="1" noProof="0" dirty="0">
                <a:solidFill>
                  <a:srgbClr val="94C120"/>
                </a:solidFill>
                <a:latin typeface="Arial" panose="020B0604020202020204"/>
              </a:rPr>
              <a:t>rendibilitat del servei</a:t>
            </a:r>
            <a:r>
              <a:rPr lang="ca-ES" sz="1200" noProof="0" dirty="0">
                <a:solidFill>
                  <a:srgbClr val="555659"/>
                </a:solidFill>
                <a:latin typeface="Arial" panose="020B0604020202020204"/>
              </a:rPr>
              <a:t>, tenint en compte les despeses operatives i l’amortització dels actius dedicats.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640A6B7-A6EF-0AB1-E4C0-5DEE16AD6473}"/>
              </a:ext>
            </a:extLst>
          </p:cNvPr>
          <p:cNvSpPr txBox="1"/>
          <p:nvPr/>
        </p:nvSpPr>
        <p:spPr>
          <a:xfrm>
            <a:off x="648510" y="1489939"/>
            <a:ext cx="7347625" cy="113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buNone/>
            </a:pPr>
            <a:r>
              <a:rPr lang="ca-ES" sz="1200" dirty="0">
                <a:solidFill>
                  <a:srgbClr val="51565C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FGC ofereix el servei de </a:t>
            </a:r>
            <a:r>
              <a:rPr lang="ca-ES" sz="1200" b="1" dirty="0">
                <a:solidFill>
                  <a:srgbClr val="51565C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transport de mercaderies </a:t>
            </a:r>
            <a:r>
              <a:rPr lang="ca-ES" sz="1200" dirty="0">
                <a:solidFill>
                  <a:srgbClr val="51565C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segur, eficient i sostenible orientat a satisfer les necessitats i expectatives dels clients i altres parts interessades, </a:t>
            </a:r>
            <a:r>
              <a:rPr lang="ca-ES" sz="1200" dirty="0">
                <a:solidFill>
                  <a:srgbClr val="515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reforçant el seu paper de </a:t>
            </a:r>
            <a:r>
              <a:rPr lang="ca-ES" sz="1200" b="1" dirty="0">
                <a:solidFill>
                  <a:srgbClr val="515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 logístic </a:t>
            </a:r>
            <a:r>
              <a:rPr lang="ca-ES" sz="1200" dirty="0">
                <a:solidFill>
                  <a:srgbClr val="515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d'empreses arrelades al territori contribuint a la </a:t>
            </a:r>
            <a:r>
              <a:rPr lang="ca-ES" sz="1200">
                <a:solidFill>
                  <a:srgbClr val="515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sostenibilitat.​</a:t>
            </a:r>
            <a:endParaRPr lang="ca-ES" sz="1200" dirty="0">
              <a:solidFill>
                <a:srgbClr val="515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lnSpc>
                <a:spcPct val="115000"/>
              </a:lnSpc>
              <a:buNone/>
            </a:pPr>
            <a:endParaRPr lang="ca-ES" sz="1200" dirty="0">
              <a:solidFill>
                <a:srgbClr val="515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lnSpc>
                <a:spcPct val="115000"/>
              </a:lnSpc>
            </a:pPr>
            <a:r>
              <a:rPr lang="ca-ES" sz="1200" dirty="0">
                <a:solidFill>
                  <a:srgbClr val="51565C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En aquest sentit, la </a:t>
            </a:r>
            <a:r>
              <a:rPr lang="ca-ES" sz="1200" b="1" dirty="0">
                <a:solidFill>
                  <a:srgbClr val="51565C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creació de valor </a:t>
            </a:r>
            <a:r>
              <a:rPr lang="ca-ES" sz="1200" dirty="0">
                <a:solidFill>
                  <a:srgbClr val="51565C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esdevé un element indispensable en: </a:t>
            </a:r>
            <a:endParaRPr lang="ca-ES" sz="1200" dirty="0">
              <a:solidFill>
                <a:srgbClr val="51565C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0D8BE9-D108-4697-A827-C208D6127ACB}"/>
              </a:ext>
            </a:extLst>
          </p:cNvPr>
          <p:cNvSpPr txBox="1"/>
          <p:nvPr/>
        </p:nvSpPr>
        <p:spPr>
          <a:xfrm>
            <a:off x="6489008" y="3263181"/>
            <a:ext cx="5093392" cy="3375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7D7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ca-ES" sz="1200" b="1" noProof="0" dirty="0">
                <a:solidFill>
                  <a:srgbClr val="94C120"/>
                </a:solidFill>
                <a:latin typeface="Arial" panose="020B0604020202020204"/>
              </a:rPr>
              <a:t>Satisfer les necessitats i expectatives </a:t>
            </a:r>
            <a:r>
              <a:rPr lang="ca-ES" sz="1200" noProof="0" dirty="0">
                <a:solidFill>
                  <a:srgbClr val="555659"/>
                </a:solidFill>
                <a:latin typeface="Arial" panose="020B0604020202020204"/>
              </a:rPr>
              <a:t>dels clients, assegurant el compliment dels requisits i traslladant-los la idea que, més que proveïdors, podem ser </a:t>
            </a:r>
            <a:r>
              <a:rPr lang="ca-ES" sz="1200" noProof="0" dirty="0" err="1">
                <a:solidFill>
                  <a:srgbClr val="555659"/>
                </a:solidFill>
                <a:latin typeface="Arial" panose="020B0604020202020204"/>
              </a:rPr>
              <a:t>partners</a:t>
            </a:r>
            <a:r>
              <a:rPr lang="ca-ES" sz="1200" noProof="0" dirty="0">
                <a:solidFill>
                  <a:srgbClr val="555659"/>
                </a:solidFill>
                <a:latin typeface="Arial" panose="020B0604020202020204"/>
              </a:rPr>
              <a:t> de projectes comuns, actuant sempre amb professionalitat, ètica i transparència.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7D7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ca-ES" sz="1200" b="1" dirty="0">
                <a:solidFill>
                  <a:srgbClr val="94C120"/>
                </a:solidFill>
                <a:latin typeface="Arial" panose="020B0604020202020204"/>
              </a:rPr>
              <a:t>Fomentar el treball en equip i la participació </a:t>
            </a:r>
            <a:r>
              <a:rPr lang="ca-ES" sz="1200" dirty="0">
                <a:solidFill>
                  <a:srgbClr val="555659"/>
                </a:solidFill>
                <a:latin typeface="Arial" panose="020B0604020202020204"/>
              </a:rPr>
              <a:t>de les persones en el desenvolupament de les activitats, facilitant un aprenentatge continu que afavoreix la qualitat del treball propi de cada persona, associada a una correcta assignació de responsabilitats.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7D7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ca-ES" sz="1200" dirty="0">
                <a:solidFill>
                  <a:srgbClr val="555659"/>
                </a:solidFill>
                <a:latin typeface="Arial" panose="020B0604020202020204"/>
              </a:rPr>
              <a:t>Afavorir l’intercanvi de </a:t>
            </a:r>
            <a:r>
              <a:rPr lang="ca-ES" sz="1200" b="1" dirty="0">
                <a:solidFill>
                  <a:srgbClr val="94C120"/>
                </a:solidFill>
                <a:latin typeface="Arial" panose="020B0604020202020204"/>
              </a:rPr>
              <a:t>coneixement i la recerca </a:t>
            </a:r>
            <a:r>
              <a:rPr lang="ca-ES" sz="1200" dirty="0">
                <a:solidFill>
                  <a:srgbClr val="555659"/>
                </a:solidFill>
                <a:latin typeface="Arial" panose="020B0604020202020204"/>
              </a:rPr>
              <a:t>de solucions innovadores en els processos de gestió i de producció del servei.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7D7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ca-ES" sz="1200" noProof="0" dirty="0">
                <a:solidFill>
                  <a:srgbClr val="555659"/>
                </a:solidFill>
                <a:latin typeface="Arial" panose="020B0604020202020204"/>
              </a:rPr>
              <a:t>Contribuir a la </a:t>
            </a:r>
            <a:r>
              <a:rPr lang="ca-ES" sz="1200" b="1" noProof="0" dirty="0">
                <a:solidFill>
                  <a:srgbClr val="94C120"/>
                </a:solidFill>
                <a:latin typeface="Arial" panose="020B0604020202020204"/>
              </a:rPr>
              <a:t>sostenibilitat i la millora del medi ambient</a:t>
            </a:r>
            <a:r>
              <a:rPr lang="ca-ES" sz="1200" noProof="0" dirty="0">
                <a:solidFill>
                  <a:srgbClr val="555659"/>
                </a:solidFill>
                <a:latin typeface="Arial" panose="020B0604020202020204"/>
              </a:rPr>
              <a:t>, mitjançant la reducció d’emissions i altres externalitats negatives del transport per carretera. </a:t>
            </a:r>
            <a:endParaRPr lang="ca-E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7D7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lang="ca-ES" sz="1200" noProof="0" dirty="0">
              <a:solidFill>
                <a:srgbClr val="555659"/>
              </a:solidFill>
              <a:latin typeface="Arial" panose="020B0604020202020204"/>
            </a:endParaRPr>
          </a:p>
          <a:p>
            <a:pPr marR="89535" algn="just" fontAlgn="auto" hangingPunct="1"/>
            <a:endParaRPr lang="ca-ES" sz="1200" noProof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28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7B255-CB19-A1C3-FC18-04D989BDD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idor de text 7">
            <a:extLst>
              <a:ext uri="{FF2B5EF4-FFF2-40B4-BE49-F238E27FC236}">
                <a16:creationId xmlns:a16="http://schemas.microsoft.com/office/drawing/2014/main" id="{85091B63-19A5-4C75-8DE6-EA02A02622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4566" y="951731"/>
            <a:ext cx="10763986" cy="344488"/>
          </a:xfrm>
        </p:spPr>
        <p:txBody>
          <a:bodyPr/>
          <a:lstStyle/>
          <a:p>
            <a:pPr marL="0" indent="0" algn="l">
              <a:buNone/>
            </a:pPr>
            <a:r>
              <a:rPr lang="ca-ES" b="1" dirty="0">
                <a:solidFill>
                  <a:srgbClr val="51565C"/>
                </a:solidFill>
                <a:latin typeface="Arial-BoldMT"/>
              </a:rPr>
              <a:t>PROJECTES i XARXA FERROVIÀRIA</a:t>
            </a:r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B8C3E02A-2666-207D-4588-78DFAA766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76" y="441761"/>
            <a:ext cx="10759576" cy="428232"/>
          </a:xfrm>
        </p:spPr>
        <p:txBody>
          <a:bodyPr>
            <a:normAutofit fontScale="90000"/>
          </a:bodyPr>
          <a:lstStyle/>
          <a:p>
            <a:r>
              <a:rPr lang="ca-ES" sz="4400" b="1" dirty="0">
                <a:solidFill>
                  <a:srgbClr val="515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de Gestió de la Qualitat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5A8190-4573-0227-EFD0-A09213883AFC}"/>
              </a:ext>
            </a:extLst>
          </p:cNvPr>
          <p:cNvSpPr txBox="1"/>
          <p:nvPr/>
        </p:nvSpPr>
        <p:spPr>
          <a:xfrm>
            <a:off x="648511" y="1377957"/>
            <a:ext cx="7561634" cy="1773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buNone/>
            </a:pPr>
            <a:r>
              <a:rPr lang="ca-ES" sz="1200" dirty="0">
                <a:solidFill>
                  <a:srgbClr val="51565C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FGC ofereix serveis de </a:t>
            </a:r>
            <a:r>
              <a:rPr lang="ca-ES" sz="1200" b="1" dirty="0">
                <a:solidFill>
                  <a:srgbClr val="51565C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transport públic ferroviari </a:t>
            </a:r>
            <a:r>
              <a:rPr lang="ca-ES" sz="1200" dirty="0">
                <a:solidFill>
                  <a:srgbClr val="51565C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sota criteris de seguretat, fiabilitat, regularitat i confort, orientat a satisfer les necessitats i expectatives de la ciutadania en relació a la </a:t>
            </a:r>
            <a:r>
              <a:rPr lang="ca-ES" sz="1200" b="1" dirty="0">
                <a:solidFill>
                  <a:srgbClr val="51565C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mobilitat sostenible </a:t>
            </a:r>
            <a:r>
              <a:rPr lang="ca-ES" sz="1200" dirty="0">
                <a:solidFill>
                  <a:srgbClr val="51565C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i respectuosa amb l’entorn.</a:t>
            </a:r>
          </a:p>
          <a:p>
            <a:pPr algn="just" hangingPunct="0">
              <a:lnSpc>
                <a:spcPct val="115000"/>
              </a:lnSpc>
              <a:buNone/>
            </a:pPr>
            <a:r>
              <a:rPr lang="ca-ES" sz="1200" dirty="0">
                <a:solidFill>
                  <a:srgbClr val="51565C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 </a:t>
            </a:r>
          </a:p>
          <a:p>
            <a:pPr algn="just" hangingPunct="0">
              <a:lnSpc>
                <a:spcPct val="115000"/>
              </a:lnSpc>
              <a:buNone/>
            </a:pPr>
            <a:r>
              <a:rPr lang="ca-ES" sz="1200" dirty="0">
                <a:solidFill>
                  <a:srgbClr val="51565C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En aquest sentit, la </a:t>
            </a:r>
            <a:r>
              <a:rPr lang="ca-ES" sz="1200" b="1" dirty="0">
                <a:solidFill>
                  <a:srgbClr val="51565C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creació de valor </a:t>
            </a:r>
            <a:r>
              <a:rPr lang="ca-ES" sz="1200" dirty="0">
                <a:solidFill>
                  <a:srgbClr val="51565C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esdevé un element indispensable en el desenvolupament dels projectes de mobilitat, i en el manteniment de la seva infraestructura. Per a assolir-ho, el compromís de la direcció es fonamenta en: </a:t>
            </a:r>
            <a:endParaRPr lang="ca-ES" sz="1200" dirty="0">
              <a:solidFill>
                <a:srgbClr val="515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lnSpc>
                <a:spcPct val="115000"/>
              </a:lnSpc>
              <a:buNone/>
            </a:pPr>
            <a:endParaRPr lang="ca-ES" sz="1200" dirty="0">
              <a:solidFill>
                <a:srgbClr val="515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5BF812-82B8-A59C-1F82-3629FC2B631D}"/>
              </a:ext>
            </a:extLst>
          </p:cNvPr>
          <p:cNvSpPr txBox="1"/>
          <p:nvPr/>
        </p:nvSpPr>
        <p:spPr>
          <a:xfrm>
            <a:off x="933341" y="3151199"/>
            <a:ext cx="5337743" cy="3082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600"/>
              </a:spcAft>
              <a:buClr>
                <a:srgbClr val="97D700"/>
              </a:buClr>
              <a:buFont typeface="Courier New" panose="02070309020205020404" pitchFamily="49" charset="0"/>
              <a:buChar char="o"/>
              <a:defRPr/>
            </a:pPr>
            <a:r>
              <a:rPr lang="ca-ES" sz="1200" noProof="0" dirty="0">
                <a:solidFill>
                  <a:srgbClr val="515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els màxims  nivells </a:t>
            </a:r>
            <a:r>
              <a:rPr lang="ca-ES" sz="1200" noProof="0" dirty="0">
                <a:solidFill>
                  <a:srgbClr val="51565C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de </a:t>
            </a:r>
            <a:r>
              <a:rPr lang="ca-ES" sz="1200" b="1" noProof="0" dirty="0">
                <a:solidFill>
                  <a:srgbClr val="94C12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seguretat i fiabilitat </a:t>
            </a:r>
            <a:r>
              <a:rPr lang="ca-ES" sz="1200" noProof="0" dirty="0">
                <a:solidFill>
                  <a:srgbClr val="51565C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dels equips que configuren la infraestructura ferroviària.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Clr>
                <a:srgbClr val="97D700"/>
              </a:buClr>
              <a:buFont typeface="Courier New" panose="02070309020205020404" pitchFamily="49" charset="0"/>
              <a:buChar char="o"/>
              <a:defRPr/>
            </a:pPr>
            <a:r>
              <a:rPr lang="ca-ES" sz="1200" b="1" noProof="0" dirty="0">
                <a:solidFill>
                  <a:srgbClr val="94C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Eficiència </a:t>
            </a:r>
            <a:r>
              <a:rPr lang="ca-ES" sz="1200" noProof="0" dirty="0">
                <a:solidFill>
                  <a:srgbClr val="515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gestió interna i orientació a l’excel·lència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Clr>
                <a:srgbClr val="97D700"/>
              </a:buClr>
              <a:buFont typeface="Courier New" panose="02070309020205020404" pitchFamily="49" charset="0"/>
              <a:buChar char="o"/>
              <a:defRPr/>
            </a:pPr>
            <a:r>
              <a:rPr lang="ca-ES" sz="1200" noProof="0" dirty="0">
                <a:solidFill>
                  <a:srgbClr val="515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Implantació i manteniment d’un sistema de gestió que integra els aspectes econòmics, tècnics i humans, basat en processos orientats a la </a:t>
            </a:r>
            <a:r>
              <a:rPr lang="ca-ES" sz="1200" b="1" noProof="0" dirty="0">
                <a:solidFill>
                  <a:srgbClr val="94C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millora continua </a:t>
            </a:r>
            <a:r>
              <a:rPr lang="ca-ES" sz="1200" noProof="0" dirty="0">
                <a:solidFill>
                  <a:srgbClr val="515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servei, i que prioritza la planificació, la identificació de riscos i la prevenció per a evitar correccions posteriors.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Clr>
                <a:srgbClr val="97D700"/>
              </a:buClr>
              <a:buFont typeface="Courier New" panose="02070309020205020404" pitchFamily="49" charset="0"/>
              <a:buChar char="o"/>
              <a:defRPr/>
            </a:pPr>
            <a:r>
              <a:rPr lang="ca-ES" sz="1200" b="1" noProof="0" dirty="0">
                <a:solidFill>
                  <a:srgbClr val="94C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Seguiment i el control </a:t>
            </a:r>
            <a:r>
              <a:rPr lang="ca-ES" sz="1200" noProof="0" dirty="0">
                <a:solidFill>
                  <a:srgbClr val="515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dels processos i activitats en base a indicadors, per a obtenir informació quantificable </a:t>
            </a:r>
            <a:r>
              <a:rPr lang="ca-ES" sz="1200" dirty="0">
                <a:solidFill>
                  <a:srgbClr val="515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permeti endegar accions de millora del servei i dels processos de gestió</a:t>
            </a: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a-ES" sz="1200" noProof="0" dirty="0">
              <a:solidFill>
                <a:srgbClr val="555659"/>
              </a:solidFill>
              <a:latin typeface="Arial" panose="020B0604020202020204"/>
            </a:endParaRPr>
          </a:p>
          <a:p>
            <a:pPr marL="285750" indent="-285750" algn="just">
              <a:spcBef>
                <a:spcPts val="1000"/>
              </a:spcBef>
              <a:buClr>
                <a:srgbClr val="97D700"/>
              </a:buClr>
              <a:buFont typeface="Courier New" panose="02070309020205020404" pitchFamily="49" charset="0"/>
              <a:buChar char="o"/>
              <a:defRPr/>
            </a:pPr>
            <a:endParaRPr lang="ca-ES" sz="1200" noProof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5FD580A-98FF-5712-F339-63324A46D384}"/>
              </a:ext>
            </a:extLst>
          </p:cNvPr>
          <p:cNvSpPr txBox="1"/>
          <p:nvPr/>
        </p:nvSpPr>
        <p:spPr>
          <a:xfrm>
            <a:off x="-2692975" y="3429000"/>
            <a:ext cx="5385950" cy="788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 hangingPunct="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ca-ES" sz="120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 .</a:t>
            </a:r>
            <a:endParaRPr lang="ca-E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</a:pPr>
            <a:r>
              <a:rPr lang="ca-ES" sz="80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 </a:t>
            </a:r>
            <a:endParaRPr lang="ca-ES" sz="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ca-ES" sz="120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.</a:t>
            </a:r>
            <a:endParaRPr lang="ca-E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</a:pPr>
            <a:r>
              <a:rPr lang="ca-ES" sz="80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 </a:t>
            </a:r>
            <a:endParaRPr lang="ca-ES" sz="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AE4397B-D8D1-412A-7E23-0FCA4D58FC68}"/>
              </a:ext>
            </a:extLst>
          </p:cNvPr>
          <p:cNvSpPr txBox="1"/>
          <p:nvPr/>
        </p:nvSpPr>
        <p:spPr>
          <a:xfrm>
            <a:off x="6725054" y="3232937"/>
            <a:ext cx="4954623" cy="3021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600"/>
              </a:spcAft>
              <a:buClr>
                <a:srgbClr val="97D700"/>
              </a:buClr>
              <a:buFont typeface="Courier New" panose="02070309020205020404" pitchFamily="49" charset="0"/>
              <a:buChar char="o"/>
              <a:defRPr/>
            </a:pPr>
            <a:r>
              <a:rPr lang="ca-ES" sz="1200" b="1" noProof="0" dirty="0">
                <a:solidFill>
                  <a:srgbClr val="94C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Acompliment de les normatives </a:t>
            </a:r>
            <a:r>
              <a:rPr lang="ca-ES" sz="1200" noProof="0" dirty="0">
                <a:solidFill>
                  <a:srgbClr val="515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la legislació aplicable, així com aquelles obligacions que voluntàriament assumim</a:t>
            </a:r>
            <a:r>
              <a:rPr lang="ca-ES" sz="1200" noProof="0" dirty="0">
                <a:solidFill>
                  <a:srgbClr val="51565C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Clr>
                <a:srgbClr val="97D700"/>
              </a:buClr>
              <a:buFont typeface="Courier New" panose="02070309020205020404" pitchFamily="49" charset="0"/>
              <a:buChar char="o"/>
              <a:defRPr/>
            </a:pPr>
            <a:r>
              <a:rPr lang="ca-ES" sz="1200" noProof="0" dirty="0">
                <a:solidFill>
                  <a:srgbClr val="51565C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Fomentar el </a:t>
            </a:r>
            <a:r>
              <a:rPr lang="ca-ES" sz="1200" b="1" noProof="0" dirty="0">
                <a:solidFill>
                  <a:srgbClr val="94C12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treball en equip i la participació </a:t>
            </a:r>
            <a:r>
              <a:rPr lang="ca-ES" sz="1200" noProof="0" dirty="0">
                <a:solidFill>
                  <a:srgbClr val="51565C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de les persones en el desenvolupament de les activitats, facilitant un aprenentatge continu que afavoreix la qualitat del treball propi de cada persona, associada a una correcta assignació de responsabilitats i d’acord amb les seves capacitats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Clr>
                <a:srgbClr val="97D700"/>
              </a:buClr>
              <a:buFont typeface="Courier New" panose="02070309020205020404" pitchFamily="49" charset="0"/>
              <a:buChar char="o"/>
              <a:defRPr/>
            </a:pPr>
            <a:r>
              <a:rPr lang="ca-ES" sz="1200" noProof="0" dirty="0">
                <a:solidFill>
                  <a:srgbClr val="51565C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Afavorir l’intercanvi de </a:t>
            </a:r>
            <a:r>
              <a:rPr lang="ca-ES" sz="1200" b="1" noProof="0" dirty="0">
                <a:solidFill>
                  <a:srgbClr val="94C12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coneixement i la recer</a:t>
            </a:r>
            <a:r>
              <a:rPr lang="ca-ES" sz="1200" noProof="0" dirty="0">
                <a:solidFill>
                  <a:srgbClr val="51565C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ca de solucions innovadores tant en els processos de gestió com en l’execució.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Clr>
                <a:srgbClr val="97D700"/>
              </a:buClr>
              <a:defRPr/>
            </a:pPr>
            <a:endParaRPr lang="ca-ES" sz="1200" noProof="0" dirty="0">
              <a:solidFill>
                <a:srgbClr val="51565C"/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1000"/>
              </a:spcBef>
              <a:buClr>
                <a:srgbClr val="97D700"/>
              </a:buClr>
              <a:buFont typeface="Courier New" panose="02070309020205020404" pitchFamily="49" charset="0"/>
              <a:buChar char="o"/>
              <a:defRPr/>
            </a:pPr>
            <a:endParaRPr lang="ca-ES" sz="1200" noProof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6BF24-5BF0-E57B-A2D0-9E14448FCC52}"/>
              </a:ext>
            </a:extLst>
          </p:cNvPr>
          <p:cNvSpPr/>
          <p:nvPr/>
        </p:nvSpPr>
        <p:spPr>
          <a:xfrm>
            <a:off x="694566" y="3032170"/>
            <a:ext cx="11245146" cy="3384069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54575C"/>
              </a:solidFill>
            </a:endParaRPr>
          </a:p>
        </p:txBody>
      </p:sp>
      <p:pic>
        <p:nvPicPr>
          <p:cNvPr id="11" name="Contenidor d'imatge 4">
            <a:extLst>
              <a:ext uri="{FF2B5EF4-FFF2-40B4-BE49-F238E27FC236}">
                <a16:creationId xmlns:a16="http://schemas.microsoft.com/office/drawing/2014/main" id="{12E86C73-EA77-BAB0-01EF-2FD53875A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591" y="219317"/>
            <a:ext cx="1633103" cy="265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013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25b3b0-91d6-4aac-b562-df15797d395e" xsi:nil="true"/>
    <lcf76f155ced4ddcb4097134ff3c332f xmlns="e0a6bbe5-c3aa-4ae1-82da-73ca9b8dcb1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96B904498C644D97A90BDACA6B450D" ma:contentTypeVersion="16" ma:contentTypeDescription="Create a new document." ma:contentTypeScope="" ma:versionID="5f27746cd895045b24b3ed58686d552c">
  <xsd:schema xmlns:xsd="http://www.w3.org/2001/XMLSchema" xmlns:xs="http://www.w3.org/2001/XMLSchema" xmlns:p="http://schemas.microsoft.com/office/2006/metadata/properties" xmlns:ns2="e0a6bbe5-c3aa-4ae1-82da-73ca9b8dcb13" xmlns:ns3="cc25b3b0-91d6-4aac-b562-df15797d395e" targetNamespace="http://schemas.microsoft.com/office/2006/metadata/properties" ma:root="true" ma:fieldsID="ffb378a447d0237b6d0af30f9118de6d" ns2:_="" ns3:_="">
    <xsd:import namespace="e0a6bbe5-c3aa-4ae1-82da-73ca9b8dcb13"/>
    <xsd:import namespace="cc25b3b0-91d6-4aac-b562-df15797d39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6bbe5-c3aa-4ae1-82da-73ca9b8dcb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f159e05-dd76-4a0e-8ee7-6d8456fbe7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5b3b0-91d6-4aac-b562-df15797d395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e8c59bb-c8b9-4fe3-b310-d5748598c4c0}" ma:internalName="TaxCatchAll" ma:showField="CatchAllData" ma:web="cc25b3b0-91d6-4aac-b562-df15797d39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283A54-F615-4A77-B9D1-7930B419BDB1}">
  <ds:schemaRefs>
    <ds:schemaRef ds:uri="cc25b3b0-91d6-4aac-b562-df15797d395e"/>
    <ds:schemaRef ds:uri="e0a6bbe5-c3aa-4ae1-82da-73ca9b8dcb1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EA4AF23-9CBD-49F4-8119-A5A06651AF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6C6E2D-4B13-4ED0-AE9E-5C729CFB06B9}">
  <ds:schemaRefs>
    <ds:schemaRef ds:uri="cc25b3b0-91d6-4aac-b562-df15797d395e"/>
    <ds:schemaRef ds:uri="e0a6bbe5-c3aa-4ae1-82da-73ca9b8dcb1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980</Words>
  <Application>Microsoft Office PowerPoint</Application>
  <PresentationFormat>Panorámica</PresentationFormat>
  <Paragraphs>58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Arial-BoldMT</vt:lpstr>
      <vt:lpstr>Calibri</vt:lpstr>
      <vt:lpstr>Calibri Light</vt:lpstr>
      <vt:lpstr>Courier New</vt:lpstr>
      <vt:lpstr>Wingdings</vt:lpstr>
      <vt:lpstr>Tema de Office</vt:lpstr>
      <vt:lpstr>Polítiques de gestió ambiental i de gestió de la qualitat d’FGC</vt:lpstr>
      <vt:lpstr>Política Ambiental</vt:lpstr>
      <vt:lpstr>Política Ambiental</vt:lpstr>
      <vt:lpstr>Política de Gestió de la Qualitat</vt:lpstr>
      <vt:lpstr>Política de Gestió de la Qualitat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 Costa</dc:creator>
  <cp:lastModifiedBy>Marta Bergés Vaquer</cp:lastModifiedBy>
  <cp:revision>6</cp:revision>
  <cp:lastPrinted>2023-01-23T11:40:06Z</cp:lastPrinted>
  <dcterms:created xsi:type="dcterms:W3CDTF">2021-11-24T09:21:12Z</dcterms:created>
  <dcterms:modified xsi:type="dcterms:W3CDTF">2025-04-25T07:01:38Z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0x0101009096B904498C644D97A90BDACA6B450D</vt:lpwstr>
  </property>
  <property fmtid="{D5CDD505-2E9C-101B-9397-08002B2CF9AE}" pid="3" name="MediaServiceImageTags">
    <vt:lpwstr/>
  </property>
</Properties>
</file>